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71" r:id="rId1"/>
  </p:sldMasterIdLst>
  <p:notesMasterIdLst>
    <p:notesMasterId r:id="rId21"/>
  </p:notesMasterIdLst>
  <p:handoutMasterIdLst>
    <p:handoutMasterId r:id="rId22"/>
  </p:handoutMasterIdLst>
  <p:sldIdLst>
    <p:sldId id="3806" r:id="rId2"/>
    <p:sldId id="3973" r:id="rId3"/>
    <p:sldId id="3810" r:id="rId4"/>
    <p:sldId id="4004" r:id="rId5"/>
    <p:sldId id="3975" r:id="rId6"/>
    <p:sldId id="4006" r:id="rId7"/>
    <p:sldId id="4007" r:id="rId8"/>
    <p:sldId id="3987" r:id="rId9"/>
    <p:sldId id="3994" r:id="rId10"/>
    <p:sldId id="3993" r:id="rId11"/>
    <p:sldId id="3996" r:id="rId12"/>
    <p:sldId id="3978" r:id="rId13"/>
    <p:sldId id="4001" r:id="rId14"/>
    <p:sldId id="4002" r:id="rId15"/>
    <p:sldId id="3997" r:id="rId16"/>
    <p:sldId id="3999" r:id="rId17"/>
    <p:sldId id="3981" r:id="rId18"/>
    <p:sldId id="4005" r:id="rId19"/>
    <p:sldId id="3984" r:id="rId20"/>
  </p:sldIdLst>
  <p:sldSz cx="12192000" cy="6858000"/>
  <p:notesSz cx="6858000" cy="9144000"/>
  <p:embeddedFontLst>
    <p:embeddedFont>
      <p:font typeface="CoFo Sans" panose="020B0604020202020204" charset="0"/>
      <p:regular r:id="rId23"/>
      <p:bold r:id="rId24"/>
      <p:italic r:id="rId25"/>
      <p:boldItalic r:id="rId26"/>
    </p:embeddedFont>
    <p:embeddedFont>
      <p:font typeface="CoFo Sans Medium" panose="020B0604020202020204" charset="0"/>
      <p:regular r:id="rId27"/>
      <p:italic r:id="rId28"/>
    </p:embeddedFont>
    <p:embeddedFont>
      <p:font typeface="CoFo Sans Regular" panose="020B0604020202020204" charset="0"/>
      <p:regular r:id="rId29"/>
      <p:bold r:id="rId30"/>
      <p:italic r:id="rId31"/>
    </p:embeddedFont>
    <p:embeddedFont>
      <p:font typeface="Lato" panose="020F0502020204030203" pitchFamily="34" charset="0"/>
      <p:regular r:id="rId32"/>
      <p:bold r:id="rId33"/>
      <p:italic r:id="rId34"/>
      <p:boldItalic r:id="rId35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Иванова Юлия" initials="ИЮ" lastIdx="1" clrIdx="0">
    <p:extLst>
      <p:ext uri="{19B8F6BF-5375-455C-9EA6-DF929625EA0E}">
        <p15:presenceInfo xmlns:p15="http://schemas.microsoft.com/office/powerpoint/2012/main" userId="S-1-5-21-1701381398-1125909616-1447102860-4191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FFFFF"/>
    <a:srgbClr val="007BFC"/>
    <a:srgbClr val="057403"/>
    <a:srgbClr val="C82826"/>
    <a:srgbClr val="C1E1FF"/>
    <a:srgbClr val="0088FF"/>
    <a:srgbClr val="007DFF"/>
    <a:srgbClr val="1485FC"/>
    <a:srgbClr val="9DB1C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255" autoAdjust="0"/>
    <p:restoredTop sz="96247" autoAdjust="0"/>
  </p:normalViewPr>
  <p:slideViewPr>
    <p:cSldViewPr snapToGrid="0">
      <p:cViewPr varScale="1">
        <p:scale>
          <a:sx n="81" d="100"/>
          <a:sy n="81" d="100"/>
        </p:scale>
        <p:origin x="1061" y="6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20" d="100"/>
        <a:sy n="2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84" d="100"/>
          <a:sy n="84" d="100"/>
        </p:scale>
        <p:origin x="3912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9" Type="http://schemas.openxmlformats.org/officeDocument/2006/relationships/theme" Target="theme/theme1.xml"/><Relationship Id="rId21" Type="http://schemas.openxmlformats.org/officeDocument/2006/relationships/notesMaster" Target="notesMasters/notesMaster1.xml"/><Relationship Id="rId34" Type="http://schemas.openxmlformats.org/officeDocument/2006/relationships/font" Target="fonts/font1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9001866655319968"/>
          <c:y val="9.9746736139640441E-2"/>
          <c:w val="0.61526383850193977"/>
          <c:h val="0.66421418201724747"/>
        </c:manualLayout>
      </c:layout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55"/>
      </c:doughnut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4.9999907499736373E-2"/>
          <c:y val="0.79744263616502475"/>
          <c:w val="0.95000009250026363"/>
          <c:h val="7.270650502126119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9001866655319968"/>
          <c:y val="9.9746736139640441E-2"/>
          <c:w val="0.61526383850193977"/>
          <c:h val="0.66421418201724747"/>
        </c:manualLayout>
      </c:layout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55"/>
      </c:doughnut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4.9999907499736373E-2"/>
          <c:y val="0.79744263616502475"/>
          <c:w val="0.95000009250026363"/>
          <c:h val="7.270650502126119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9001866655319968"/>
          <c:y val="9.9746736139640441E-2"/>
          <c:w val="0.61526383850193977"/>
          <c:h val="0.66421418201724747"/>
        </c:manualLayout>
      </c:layout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55"/>
      </c:doughnut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4.9999907499736373E-2"/>
          <c:y val="0.79744263616502475"/>
          <c:w val="0.95000009250026363"/>
          <c:h val="7.270650502126119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Reversed" id="21">
  <a:schemeClr val="accent1"/>
</cs:colorStyle>
</file>

<file path=ppt/charts/colors2.xml><?xml version="1.0" encoding="utf-8"?>
<cs:colorStyle xmlns:cs="http://schemas.microsoft.com/office/drawing/2012/chartStyle" xmlns:a="http://schemas.openxmlformats.org/drawingml/2006/main" meth="withinLinearReversed" id="21">
  <a:schemeClr val="accent1"/>
</cs:colorStyle>
</file>

<file path=ppt/charts/colors3.xml><?xml version="1.0" encoding="utf-8"?>
<cs:colorStyle xmlns:cs="http://schemas.microsoft.com/office/drawing/2012/chartStyle" xmlns:a="http://schemas.openxmlformats.org/drawingml/2006/main" meth="withinLinearReversed" id="21">
  <a:schemeClr val="accent1"/>
</cs:colorStyle>
</file>

<file path=ppt/charts/style1.xml><?xml version="1.0" encoding="utf-8"?>
<cs:chartStyle xmlns:cs="http://schemas.microsoft.com/office/drawing/2012/chartStyle" xmlns:a="http://schemas.openxmlformats.org/drawingml/2006/main" id="257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57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57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1F4A9D6F-AB47-AB07-E895-F7BA3FC2BB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500E1E0C-7A0E-F26B-FF73-8648AA98ABA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E6F25F-CE35-BF4E-9112-FD74369585E3}" type="datetimeFigureOut">
              <a:rPr lang="ru-RU" smtClean="0"/>
              <a:t>26.03.2025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7939A9E8-AD12-6E66-F211-F78F79C4C33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9221121D-2233-CDBC-13EC-371D4D8BF19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DE8802-8112-914B-8289-4DB73DC682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69092655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608BFE-49C2-4000-B6AB-B9B738ADBCEF}" type="datetimeFigureOut">
              <a:rPr lang="ru-RU" smtClean="0"/>
              <a:t>26.03.2025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BA8A5B-9BD1-4419-B5B0-7D99B5F48B0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89995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BA8A5B-9BD1-4419-B5B0-7D99B5F48B04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898221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05C0C0-54E2-CA09-CA33-3792649DA0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DD0CB980-818B-825B-F494-6B2A82CFCF6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0D3AE3CE-B917-076B-1C7A-4BE5865059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CA1DA64-9299-60D5-904C-9EE98FE1E10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BA8A5B-9BD1-4419-B5B0-7D99B5F48B04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512851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7BAE5C-2C95-5909-B418-54BF5462FC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85053CC6-CB63-FC5C-0ABA-0692B6E6E0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ED3D1B78-43DB-1E43-3201-F11B809162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B431FDE-1910-D994-4669-044D611F728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BA8A5B-9BD1-4419-B5B0-7D99B5F48B04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096691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E6F65A-3B06-809B-F821-753208D85B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6DCF4969-BC70-30B7-6D0F-49E9EBCFA83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323B7770-DD99-5FF5-5E7F-DBE0D67891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CD8A5BE-A9F1-0901-5265-F467F680226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BA8A5B-9BD1-4419-B5B0-7D99B5F48B04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498770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02307C-4BD9-432C-F527-8C5D2A198E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64A0102C-4A45-2561-B4FE-8B33527B4A5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08EF0FE4-7450-C758-8CEC-B372C7A6DF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B18C2E6-DC4C-F192-D067-325AAE44FF7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BA8A5B-9BD1-4419-B5B0-7D99B5F48B04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055238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6FA969-BA77-569A-63FC-D9661363E0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2CDDC6B3-5D03-7D9F-025C-D0DE97453D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66702ACD-63C4-8CBD-77AE-8954D997BE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C2ED474-4DF5-7504-9FC6-748A726000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BA8A5B-9BD1-4419-B5B0-7D99B5F48B04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280821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CDE2D3D-EAF3-1A49-00D5-8177CFF007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6843" y="518962"/>
            <a:ext cx="7872951" cy="3613091"/>
          </a:xfrm>
        </p:spPr>
        <p:txBody>
          <a:bodyPr>
            <a:noAutofit/>
          </a:bodyPr>
          <a:lstStyle>
            <a:lvl1pPr>
              <a:defRPr sz="66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Модель склонности клиента </a:t>
            </a:r>
            <a:br>
              <a:rPr lang="ru-RU" dirty="0"/>
            </a:br>
            <a:r>
              <a:rPr lang="ru-RU" dirty="0"/>
              <a:t>к </a:t>
            </a:r>
            <a:r>
              <a:rPr lang="ru-RU" dirty="0" err="1"/>
              <a:t>приобритению</a:t>
            </a:r>
            <a:r>
              <a:rPr lang="ru-RU" dirty="0"/>
              <a:t> </a:t>
            </a:r>
            <a:r>
              <a:rPr lang="ru-RU" dirty="0" err="1"/>
              <a:t>машиноместа</a:t>
            </a:r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96A629B-ED5E-4ABC-9F02-76D8E2AEECD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E75D6AF-73E2-0ADA-E386-14C68C0930F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9810876-12EA-F8CE-1638-0A529B96795E}"/>
              </a:ext>
            </a:extLst>
          </p:cNvPr>
          <p:cNvSpPr txBox="1"/>
          <p:nvPr userDrawn="1"/>
        </p:nvSpPr>
        <p:spPr>
          <a:xfrm>
            <a:off x="506843" y="4530832"/>
            <a:ext cx="6893224" cy="129266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ru-RU" sz="2000" dirty="0">
                <a:solidFill>
                  <a:schemeClr val="tx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Государственное бюджетное профессиональное образовательное учреждение Московской области</a:t>
            </a:r>
            <a:br>
              <a:rPr lang="ru-RU" sz="2000" dirty="0">
                <a:solidFill>
                  <a:schemeClr val="tx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lang="ru-RU" sz="2000" dirty="0">
                <a:solidFill>
                  <a:schemeClr val="tx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«Физико-технический колледж»</a:t>
            </a:r>
            <a:br>
              <a:rPr lang="ru-RU" sz="2400" dirty="0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26351572"/>
      </p:ext>
    </p:extLst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883ACEF5-8E32-0980-5938-1093A333A9B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42913" y="1089025"/>
            <a:ext cx="11302400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35117601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photo+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883ACEF5-8E32-0980-5938-1093A333A9B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42913" y="1089025"/>
            <a:ext cx="5545137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7BD0119F-BD3E-9E80-7DF6-932C8377C29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221627533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wo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A87E4B98-A78B-F42A-AAD0-61C16512BCE2}"/>
              </a:ext>
            </a:extLst>
          </p:cNvPr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F3A1E355-C135-564F-F516-6E4868E0770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9B81A07B-6C67-1470-D151-FED339B798A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09426269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wo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A87E4B98-A78B-F42A-AAD0-61C16512BCE2}"/>
              </a:ext>
            </a:extLst>
          </p:cNvPr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F3A1E355-C135-564F-F516-6E4868E0770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9B81A07B-6C67-1470-D151-FED339B798A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844158277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wo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A87E4B98-A78B-F42A-AAD0-61C16512BCE2}"/>
              </a:ext>
            </a:extLst>
          </p:cNvPr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F3A1E355-C135-564F-F516-6E4868E0770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2FB0504E-5FBE-7480-1AA9-D086353C636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" name="Текст 4">
            <a:extLst>
              <a:ext uri="{FF2B5EF4-FFF2-40B4-BE49-F238E27FC236}">
                <a16:creationId xmlns:a16="http://schemas.microsoft.com/office/drawing/2014/main" id="{EEC63073-B6E4-E4BD-8C1D-40EA0C0368B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7" name="Текст 4">
            <a:extLst>
              <a:ext uri="{FF2B5EF4-FFF2-40B4-BE49-F238E27FC236}">
                <a16:creationId xmlns:a16="http://schemas.microsoft.com/office/drawing/2014/main" id="{E692FD15-8848-1351-E818-9FDA9A5F78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681937489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wo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A87E4B98-A78B-F42A-AAD0-61C16512BCE2}"/>
              </a:ext>
            </a:extLst>
          </p:cNvPr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F3A1E355-C135-564F-F516-6E4868E0770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2FB0504E-5FBE-7480-1AA9-D086353C636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" name="Текст 4">
            <a:extLst>
              <a:ext uri="{FF2B5EF4-FFF2-40B4-BE49-F238E27FC236}">
                <a16:creationId xmlns:a16="http://schemas.microsoft.com/office/drawing/2014/main" id="{EEC63073-B6E4-E4BD-8C1D-40EA0C0368B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7" name="Текст 4">
            <a:extLst>
              <a:ext uri="{FF2B5EF4-FFF2-40B4-BE49-F238E27FC236}">
                <a16:creationId xmlns:a16="http://schemas.microsoft.com/office/drawing/2014/main" id="{E692FD15-8848-1351-E818-9FDA9A5F78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421441170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ext+two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Рисунок 2">
            <a:extLst>
              <a:ext uri="{FF2B5EF4-FFF2-40B4-BE49-F238E27FC236}">
                <a16:creationId xmlns:a16="http://schemas.microsoft.com/office/drawing/2014/main" id="{97B3B9FD-808C-A88A-059A-A37BE39C830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03952" y="3538800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7" name="Рисунок 2">
            <a:extLst>
              <a:ext uri="{FF2B5EF4-FFF2-40B4-BE49-F238E27FC236}">
                <a16:creationId xmlns:a16="http://schemas.microsoft.com/office/drawing/2014/main" id="{9F6A913E-353A-6FA6-AB1B-DF35E1866101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4F00684-2B93-6FAF-AFBB-6C4178F668C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/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158388387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Рисунок 2">
            <a:extLst>
              <a:ext uri="{FF2B5EF4-FFF2-40B4-BE49-F238E27FC236}">
                <a16:creationId xmlns:a16="http://schemas.microsoft.com/office/drawing/2014/main" id="{97B3B9FD-808C-A88A-059A-A37BE39C830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03952" y="3538800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7" name="Рисунок 2">
            <a:extLst>
              <a:ext uri="{FF2B5EF4-FFF2-40B4-BE49-F238E27FC236}">
                <a16:creationId xmlns:a16="http://schemas.microsoft.com/office/drawing/2014/main" id="{9F6A913E-353A-6FA6-AB1B-DF35E1866101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Рисунок 2">
            <a:extLst>
              <a:ext uri="{FF2B5EF4-FFF2-40B4-BE49-F238E27FC236}">
                <a16:creationId xmlns:a16="http://schemas.microsoft.com/office/drawing/2014/main" id="{36F88EAA-2F71-C9BD-EB1B-EE1EC07AFF4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42800" y="3538800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30AEF17C-9D46-26AA-6281-8B6E28295A2B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2800" y="1089025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3973876910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5BC1545E-6D5A-0820-CFAB-FA329F9A0D30}"/>
              </a:ext>
            </a:extLst>
          </p:cNvPr>
          <p:cNvSpPr/>
          <p:nvPr userDrawn="1"/>
        </p:nvSpPr>
        <p:spPr>
          <a:xfrm>
            <a:off x="6201314" y="1089025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7" name="Скругленный прямоугольник 16">
            <a:extLst>
              <a:ext uri="{FF2B5EF4-FFF2-40B4-BE49-F238E27FC236}">
                <a16:creationId xmlns:a16="http://schemas.microsoft.com/office/drawing/2014/main" id="{CD72E085-3098-2544-B3A6-49016B525163}"/>
              </a:ext>
            </a:extLst>
          </p:cNvPr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8" name="Скругленный прямоугольник 17">
            <a:extLst>
              <a:ext uri="{FF2B5EF4-FFF2-40B4-BE49-F238E27FC236}">
                <a16:creationId xmlns:a16="http://schemas.microsoft.com/office/drawing/2014/main" id="{AECE9F51-5CF9-0C71-572D-36F56D2F1141}"/>
              </a:ext>
            </a:extLst>
          </p:cNvPr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9D1E8461-6A46-DB63-FFC2-07725166008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DE631F5E-18BF-0A8F-5F23-F6D4BAC3669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5608275E-CC3A-02B4-9114-DAF9763BBBE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3754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F2F957C7-C2EB-BF12-5583-891DC340B02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20521" y="3754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396135119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5BC1545E-6D5A-0820-CFAB-FA329F9A0D30}"/>
              </a:ext>
            </a:extLst>
          </p:cNvPr>
          <p:cNvSpPr/>
          <p:nvPr userDrawn="1"/>
        </p:nvSpPr>
        <p:spPr>
          <a:xfrm>
            <a:off x="6201314" y="1092506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7" name="Скругленный прямоугольник 16">
            <a:extLst>
              <a:ext uri="{FF2B5EF4-FFF2-40B4-BE49-F238E27FC236}">
                <a16:creationId xmlns:a16="http://schemas.microsoft.com/office/drawing/2014/main" id="{CD72E085-3098-2544-B3A6-49016B525163}"/>
              </a:ext>
            </a:extLst>
          </p:cNvPr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8" name="Скругленный прямоугольник 17">
            <a:extLst>
              <a:ext uri="{FF2B5EF4-FFF2-40B4-BE49-F238E27FC236}">
                <a16:creationId xmlns:a16="http://schemas.microsoft.com/office/drawing/2014/main" id="{AECE9F51-5CF9-0C71-572D-36F56D2F1141}"/>
              </a:ext>
            </a:extLst>
          </p:cNvPr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9D1E8461-6A46-DB63-FFC2-07725166008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DE631F5E-18BF-0A8F-5F23-F6D4BAC3669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5608275E-CC3A-02B4-9114-DAF9763BBBE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3754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F2F957C7-C2EB-BF12-5583-891DC340B02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20521" y="3754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410311424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CDE2D3D-EAF3-1A49-00D5-8177CFF007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2914" y="1089025"/>
            <a:ext cx="6516686" cy="4679950"/>
          </a:xfrm>
        </p:spPr>
        <p:txBody>
          <a:bodyPr anchor="ctr">
            <a:normAutofit/>
          </a:bodyPr>
          <a:lstStyle>
            <a:lvl1pPr>
              <a:defRPr sz="7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Титульный слайд второй вариант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96A629B-ED5E-4ABC-9F02-76D8E2AEECD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E75D6AF-73E2-0ADA-E386-14C68C0930F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804500"/>
      </p:ext>
    </p:extLst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5BC1545E-6D5A-0820-CFAB-FA329F9A0D30}"/>
              </a:ext>
            </a:extLst>
          </p:cNvPr>
          <p:cNvSpPr/>
          <p:nvPr userDrawn="1"/>
        </p:nvSpPr>
        <p:spPr>
          <a:xfrm>
            <a:off x="6201314" y="1090238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7" name="Скругленный прямоугольник 16">
            <a:extLst>
              <a:ext uri="{FF2B5EF4-FFF2-40B4-BE49-F238E27FC236}">
                <a16:creationId xmlns:a16="http://schemas.microsoft.com/office/drawing/2014/main" id="{CD72E085-3098-2544-B3A6-49016B525163}"/>
              </a:ext>
            </a:extLst>
          </p:cNvPr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8" name="Скругленный прямоугольник 17">
            <a:extLst>
              <a:ext uri="{FF2B5EF4-FFF2-40B4-BE49-F238E27FC236}">
                <a16:creationId xmlns:a16="http://schemas.microsoft.com/office/drawing/2014/main" id="{AECE9F51-5CF9-0C71-572D-36F56D2F1141}"/>
              </a:ext>
            </a:extLst>
          </p:cNvPr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4AC4E510-37FB-32EC-8197-CD9F5C02580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" name="Текст 4">
            <a:extLst>
              <a:ext uri="{FF2B5EF4-FFF2-40B4-BE49-F238E27FC236}">
                <a16:creationId xmlns:a16="http://schemas.microsoft.com/office/drawing/2014/main" id="{C74D5799-3527-35E3-B9B1-E440D7F0E03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D97560C7-2DFA-A9CA-3329-655D28F20FD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85E428B8-F652-551F-D4A9-1AAA27A2752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0" name="Текст 4">
            <a:extLst>
              <a:ext uri="{FF2B5EF4-FFF2-40B4-BE49-F238E27FC236}">
                <a16:creationId xmlns:a16="http://schemas.microsoft.com/office/drawing/2014/main" id="{A226C78E-2C54-65E2-AA7C-C8420424EC2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58800" y="3753538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1" name="Текст 4">
            <a:extLst>
              <a:ext uri="{FF2B5EF4-FFF2-40B4-BE49-F238E27FC236}">
                <a16:creationId xmlns:a16="http://schemas.microsoft.com/office/drawing/2014/main" id="{0ED422AF-51ED-F4F9-77B4-DC4A5D17E6D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58800" y="4221538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2" name="Текст 4">
            <a:extLst>
              <a:ext uri="{FF2B5EF4-FFF2-40B4-BE49-F238E27FC236}">
                <a16:creationId xmlns:a16="http://schemas.microsoft.com/office/drawing/2014/main" id="{6DD635AE-E4C9-1421-AEC0-105E0F7E9C6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19850" y="3753538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3" name="Текст 4">
            <a:extLst>
              <a:ext uri="{FF2B5EF4-FFF2-40B4-BE49-F238E27FC236}">
                <a16:creationId xmlns:a16="http://schemas.microsoft.com/office/drawing/2014/main" id="{2D14C0D0-89B6-6A74-6906-2C95D6DCE5D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19850" y="4221538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021864510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5BC1545E-6D5A-0820-CFAB-FA329F9A0D30}"/>
              </a:ext>
            </a:extLst>
          </p:cNvPr>
          <p:cNvSpPr/>
          <p:nvPr userDrawn="1"/>
        </p:nvSpPr>
        <p:spPr>
          <a:xfrm>
            <a:off x="6201314" y="1089025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4AC4E510-37FB-32EC-8197-CD9F5C02580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" name="Текст 4">
            <a:extLst>
              <a:ext uri="{FF2B5EF4-FFF2-40B4-BE49-F238E27FC236}">
                <a16:creationId xmlns:a16="http://schemas.microsoft.com/office/drawing/2014/main" id="{C74D5799-3527-35E3-B9B1-E440D7F0E03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D97560C7-2DFA-A9CA-3329-655D28F20FD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85E428B8-F652-551F-D4A9-1AAA27A2752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5BCEC65A-DA46-02A7-99E8-5FEE4E9CC084}"/>
              </a:ext>
            </a:extLst>
          </p:cNvPr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7F84A4A9-60FE-2520-7180-81F6F86FC23D}"/>
              </a:ext>
            </a:extLst>
          </p:cNvPr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DC1A8BE5-4743-31EC-A7F7-C66CAF24BFF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58800" y="3753538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4521E529-2908-860A-4F78-10B77A82359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58800" y="4221538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E7851FE6-AAF4-2CEC-958A-2C1C48D0B3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19850" y="3753538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12649327-9F79-37CE-47BC-F8BE069A798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19850" y="4221538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520735691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hree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Рисунок 2">
            <a:extLst>
              <a:ext uri="{FF2B5EF4-FFF2-40B4-BE49-F238E27FC236}">
                <a16:creationId xmlns:a16="http://schemas.microsoft.com/office/drawing/2014/main" id="{1AAE2923-0936-1C6B-FC22-EA847B5CE629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296225" y="1089024"/>
            <a:ext cx="3600000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id="{47EDBEE9-E665-9F53-BFA2-3CB2B0E9D63B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112125" y="1089024"/>
            <a:ext cx="3636964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571208C1-F287-29D9-E38A-616EDAE3D88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2801" y="1089024"/>
            <a:ext cx="3636964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6221915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hree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912ECD50-906F-FC24-3774-99C60A52B7D0}"/>
              </a:ext>
            </a:extLst>
          </p:cNvPr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7543D2BD-4C63-3074-F66A-D69205EFD599}"/>
              </a:ext>
            </a:extLst>
          </p:cNvPr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4AA46A88-2058-5C6C-01AF-5373E08F2A6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0" name="Текст 4">
            <a:extLst>
              <a:ext uri="{FF2B5EF4-FFF2-40B4-BE49-F238E27FC236}">
                <a16:creationId xmlns:a16="http://schemas.microsoft.com/office/drawing/2014/main" id="{1B5090E0-08E1-56C8-3794-90D3F7302F6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Текст 4">
            <a:extLst>
              <a:ext uri="{FF2B5EF4-FFF2-40B4-BE49-F238E27FC236}">
                <a16:creationId xmlns:a16="http://schemas.microsoft.com/office/drawing/2014/main" id="{6E66D823-7493-C3D5-D476-900063BBEB4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432672447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hree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912ECD50-906F-FC24-3774-99C60A52B7D0}"/>
              </a:ext>
            </a:extLst>
          </p:cNvPr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7543D2BD-4C63-3074-F66A-D69205EFD599}"/>
              </a:ext>
            </a:extLst>
          </p:cNvPr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4AA46A88-2058-5C6C-01AF-5373E08F2A6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0" name="Текст 4">
            <a:extLst>
              <a:ext uri="{FF2B5EF4-FFF2-40B4-BE49-F238E27FC236}">
                <a16:creationId xmlns:a16="http://schemas.microsoft.com/office/drawing/2014/main" id="{1B5090E0-08E1-56C8-3794-90D3F7302F6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Текст 4">
            <a:extLst>
              <a:ext uri="{FF2B5EF4-FFF2-40B4-BE49-F238E27FC236}">
                <a16:creationId xmlns:a16="http://schemas.microsoft.com/office/drawing/2014/main" id="{6E66D823-7493-C3D5-D476-900063BBEB4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18336942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hree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912ECD50-906F-FC24-3774-99C60A52B7D0}"/>
              </a:ext>
            </a:extLst>
          </p:cNvPr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7543D2BD-4C63-3074-F66A-D69205EFD599}"/>
              </a:ext>
            </a:extLst>
          </p:cNvPr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Текст 4">
            <a:extLst>
              <a:ext uri="{FF2B5EF4-FFF2-40B4-BE49-F238E27FC236}">
                <a16:creationId xmlns:a16="http://schemas.microsoft.com/office/drawing/2014/main" id="{2E4594C2-088F-10CA-1FDC-ABAA91B8D90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97CFEC08-A7A5-7F50-1F99-2569ABE38C5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08C6A3C5-1795-2D73-E461-AFD8A40E5C3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3D0E3A27-067C-41E9-72B7-FC52E635F68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1FD68C17-A00E-498C-5AF9-A92A9448D16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7DB13C0E-E43F-41D7-62E3-81897080AA5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4120715029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hree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912ECD50-906F-FC24-3774-99C60A52B7D0}"/>
              </a:ext>
            </a:extLst>
          </p:cNvPr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7543D2BD-4C63-3074-F66A-D69205EFD599}"/>
              </a:ext>
            </a:extLst>
          </p:cNvPr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Текст 4">
            <a:extLst>
              <a:ext uri="{FF2B5EF4-FFF2-40B4-BE49-F238E27FC236}">
                <a16:creationId xmlns:a16="http://schemas.microsoft.com/office/drawing/2014/main" id="{2E4594C2-088F-10CA-1FDC-ABAA91B8D90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97CFEC08-A7A5-7F50-1F99-2569ABE38C5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08C6A3C5-1795-2D73-E461-AFD8A40E5C3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3D0E3A27-067C-41E9-72B7-FC52E635F68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1FD68C17-A00E-498C-5AF9-A92A9448D16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7DB13C0E-E43F-41D7-62E3-81897080AA5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28790185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six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5D9F142B-CAF7-6662-5360-96C637D80216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42801" y="1089025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6" name="Рисунок 2">
            <a:extLst>
              <a:ext uri="{FF2B5EF4-FFF2-40B4-BE49-F238E27FC236}">
                <a16:creationId xmlns:a16="http://schemas.microsoft.com/office/drawing/2014/main" id="{E9E70486-66A0-B91F-1DAB-C9F57973D96F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42801" y="3538799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7" name="Рисунок 2">
            <a:extLst>
              <a:ext uri="{FF2B5EF4-FFF2-40B4-BE49-F238E27FC236}">
                <a16:creationId xmlns:a16="http://schemas.microsoft.com/office/drawing/2014/main" id="{40C20FA3-2AE4-08F4-837A-EF2587D01914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108350" y="1089025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20" name="Рисунок 2">
            <a:extLst>
              <a:ext uri="{FF2B5EF4-FFF2-40B4-BE49-F238E27FC236}">
                <a16:creationId xmlns:a16="http://schemas.microsoft.com/office/drawing/2014/main" id="{F2D1FA44-219B-B0DA-65EE-B824C9A6A969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108350" y="3538799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22" name="Рисунок 2">
            <a:extLst>
              <a:ext uri="{FF2B5EF4-FFF2-40B4-BE49-F238E27FC236}">
                <a16:creationId xmlns:a16="http://schemas.microsoft.com/office/drawing/2014/main" id="{CAB0E73E-3D2E-470F-24E4-3400487E59B3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294057" y="1089025"/>
            <a:ext cx="3600000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23" name="Рисунок 2">
            <a:extLst>
              <a:ext uri="{FF2B5EF4-FFF2-40B4-BE49-F238E27FC236}">
                <a16:creationId xmlns:a16="http://schemas.microsoft.com/office/drawing/2014/main" id="{0D28D880-2793-A667-53F3-42C9E6617209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4294057" y="3538799"/>
            <a:ext cx="3600000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3520193734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six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912ECD50-906F-FC24-3774-99C60A52B7D0}"/>
              </a:ext>
            </a:extLst>
          </p:cNvPr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7543D2BD-4C63-3074-F66A-D69205EFD599}"/>
              </a:ext>
            </a:extLst>
          </p:cNvPr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7103576D-7B53-7020-5CBF-8DE674C4F428}"/>
              </a:ext>
            </a:extLst>
          </p:cNvPr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F7ACB401-9FF2-7572-4E3F-DF8A2958A773}"/>
              </a:ext>
            </a:extLst>
          </p:cNvPr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1EA5E840-6CD7-DEC3-1C07-45D064B2E10E}"/>
              </a:ext>
            </a:extLst>
          </p:cNvPr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6700D825-91ED-BC26-7AAE-88EF4AEB629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ED3175EA-E207-F4DC-50A8-842BE9489A1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90444214-B915-101F-6679-FD481251A36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B3F0D368-30E2-ABD2-D304-713438D059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7E33DC8E-F8BF-02C2-7921-7114DBD8EE3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3754800"/>
            <a:ext cx="3168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5321AA0E-A92D-9247-7834-E5F4CCCC20B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8607" y="3754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348968955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six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912ECD50-906F-FC24-3774-99C60A52B7D0}"/>
              </a:ext>
            </a:extLst>
          </p:cNvPr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7543D2BD-4C63-3074-F66A-D69205EFD599}"/>
              </a:ext>
            </a:extLst>
          </p:cNvPr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7103576D-7B53-7020-5CBF-8DE674C4F428}"/>
              </a:ext>
            </a:extLst>
          </p:cNvPr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F7ACB401-9FF2-7572-4E3F-DF8A2958A773}"/>
              </a:ext>
            </a:extLst>
          </p:cNvPr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1EA5E840-6CD7-DEC3-1C07-45D064B2E10E}"/>
              </a:ext>
            </a:extLst>
          </p:cNvPr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6700D825-91ED-BC26-7AAE-88EF4AEB629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ED3175EA-E207-F4DC-50A8-842BE9489A1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90444214-B915-101F-6679-FD481251A36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B3F0D368-30E2-ABD2-D304-713438D059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7E33DC8E-F8BF-02C2-7921-7114DBD8EE3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3754800"/>
            <a:ext cx="3168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5321AA0E-A92D-9247-7834-E5F4CCCC20B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8607" y="3754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1139187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title">
    <p:bg>
      <p:bgPr>
        <a:solidFill>
          <a:srgbClr val="007D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96A629B-ED5E-4ABC-9F02-76D8E2AEECD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E75D6AF-73E2-0ADA-E386-14C68C0930F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F7B7F7B2-7AFA-D467-F27A-A179684F04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2914" y="441325"/>
            <a:ext cx="11307120" cy="5327650"/>
          </a:xfrm>
        </p:spPr>
        <p:txBody>
          <a:bodyPr>
            <a:normAutofit/>
          </a:bodyPr>
          <a:lstStyle>
            <a:lvl1pPr>
              <a:defRPr sz="5000">
                <a:solidFill>
                  <a:srgbClr val="FFFFFF"/>
                </a:solidFill>
              </a:defRPr>
            </a:lvl1pPr>
          </a:lstStyle>
          <a:p>
            <a:r>
              <a:rPr lang="ru-RU" dirty="0" err="1"/>
              <a:t>Отбивочный</a:t>
            </a:r>
            <a:r>
              <a:rPr lang="ru-RU" dirty="0"/>
              <a:t> слайд</a:t>
            </a:r>
          </a:p>
        </p:txBody>
      </p:sp>
    </p:spTree>
    <p:extLst>
      <p:ext uri="{BB962C8B-B14F-4D97-AF65-F5344CB8AC3E}">
        <p14:creationId xmlns:p14="http://schemas.microsoft.com/office/powerpoint/2010/main" val="3882144057"/>
      </p:ext>
    </p:extLst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six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912ECD50-906F-FC24-3774-99C60A52B7D0}"/>
              </a:ext>
            </a:extLst>
          </p:cNvPr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7543D2BD-4C63-3074-F66A-D69205EFD599}"/>
              </a:ext>
            </a:extLst>
          </p:cNvPr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7103576D-7B53-7020-5CBF-8DE674C4F428}"/>
              </a:ext>
            </a:extLst>
          </p:cNvPr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F7ACB401-9FF2-7572-4E3F-DF8A2958A773}"/>
              </a:ext>
            </a:extLst>
          </p:cNvPr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1EA5E840-6CD7-DEC3-1C07-45D064B2E10E}"/>
              </a:ext>
            </a:extLst>
          </p:cNvPr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3EB16993-D466-B0B8-1720-7F797F08DA2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75E3011D-A54B-6078-EC3F-495A3EE9FD9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Текст 4">
            <a:extLst>
              <a:ext uri="{FF2B5EF4-FFF2-40B4-BE49-F238E27FC236}">
                <a16:creationId xmlns:a16="http://schemas.microsoft.com/office/drawing/2014/main" id="{C136A016-79F9-C0E0-6B99-29E218EB017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5AC2A370-D35B-734D-AE5C-13C98B68BE3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F7A168D8-370B-8C0B-4F53-26472658635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D4C9D453-0909-0B91-0142-DF0F31E2096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7000548E-B0AE-777A-72F8-CC3168857EC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FC0EC912-9D86-BD65-B732-A16B53F9ABC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>
            <a:extLst>
              <a:ext uri="{FF2B5EF4-FFF2-40B4-BE49-F238E27FC236}">
                <a16:creationId xmlns:a16="http://schemas.microsoft.com/office/drawing/2014/main" id="{413C3D77-04C6-FDB1-D1DE-1FB7D6C0282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510800" y="3756503"/>
            <a:ext cx="3168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6" name="Текст 4">
            <a:extLst>
              <a:ext uri="{FF2B5EF4-FFF2-40B4-BE49-F238E27FC236}">
                <a16:creationId xmlns:a16="http://schemas.microsoft.com/office/drawing/2014/main" id="{537428DC-1819-8B74-DA9F-04AD544E896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510800" y="4222800"/>
            <a:ext cx="3168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>
            <a:extLst>
              <a:ext uri="{FF2B5EF4-FFF2-40B4-BE49-F238E27FC236}">
                <a16:creationId xmlns:a16="http://schemas.microsoft.com/office/drawing/2014/main" id="{A39DF0A6-291A-22D1-CD8F-5378548AA19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329200" y="3756503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8" name="Текст 4">
            <a:extLst>
              <a:ext uri="{FF2B5EF4-FFF2-40B4-BE49-F238E27FC236}">
                <a16:creationId xmlns:a16="http://schemas.microsoft.com/office/drawing/2014/main" id="{A2CAEECD-AC91-20E8-2CE1-CF2B449E2AC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329200" y="4222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455932274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six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912ECD50-906F-FC24-3774-99C60A52B7D0}"/>
              </a:ext>
            </a:extLst>
          </p:cNvPr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7543D2BD-4C63-3074-F66A-D69205EFD599}"/>
              </a:ext>
            </a:extLst>
          </p:cNvPr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7103576D-7B53-7020-5CBF-8DE674C4F428}"/>
              </a:ext>
            </a:extLst>
          </p:cNvPr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F7ACB401-9FF2-7572-4E3F-DF8A2958A773}"/>
              </a:ext>
            </a:extLst>
          </p:cNvPr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1EA5E840-6CD7-DEC3-1C07-45D064B2E10E}"/>
              </a:ext>
            </a:extLst>
          </p:cNvPr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3EB16993-D466-B0B8-1720-7F797F08DA2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75E3011D-A54B-6078-EC3F-495A3EE9FD9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Текст 4">
            <a:extLst>
              <a:ext uri="{FF2B5EF4-FFF2-40B4-BE49-F238E27FC236}">
                <a16:creationId xmlns:a16="http://schemas.microsoft.com/office/drawing/2014/main" id="{C136A016-79F9-C0E0-6B99-29E218EB017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5AC2A370-D35B-734D-AE5C-13C98B68BE3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F7A168D8-370B-8C0B-4F53-26472658635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D4C9D453-0909-0B91-0142-DF0F31E2096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7000548E-B0AE-777A-72F8-CC3168857EC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FC0EC912-9D86-BD65-B732-A16B53F9ABC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>
            <a:extLst>
              <a:ext uri="{FF2B5EF4-FFF2-40B4-BE49-F238E27FC236}">
                <a16:creationId xmlns:a16="http://schemas.microsoft.com/office/drawing/2014/main" id="{413C3D77-04C6-FDB1-D1DE-1FB7D6C0282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510800" y="3756503"/>
            <a:ext cx="3168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6" name="Текст 4">
            <a:extLst>
              <a:ext uri="{FF2B5EF4-FFF2-40B4-BE49-F238E27FC236}">
                <a16:creationId xmlns:a16="http://schemas.microsoft.com/office/drawing/2014/main" id="{537428DC-1819-8B74-DA9F-04AD544E896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510800" y="4222800"/>
            <a:ext cx="3168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>
            <a:extLst>
              <a:ext uri="{FF2B5EF4-FFF2-40B4-BE49-F238E27FC236}">
                <a16:creationId xmlns:a16="http://schemas.microsoft.com/office/drawing/2014/main" id="{A39DF0A6-291A-22D1-CD8F-5378548AA19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329200" y="3756503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8" name="Текст 4">
            <a:extLst>
              <a:ext uri="{FF2B5EF4-FFF2-40B4-BE49-F238E27FC236}">
                <a16:creationId xmlns:a16="http://schemas.microsoft.com/office/drawing/2014/main" id="{A2CAEECD-AC91-20E8-2CE1-CF2B449E2AC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329200" y="4222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39131443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long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Рисунок 2">
            <a:extLst>
              <a:ext uri="{FF2B5EF4-FFF2-40B4-BE49-F238E27FC236}">
                <a16:creationId xmlns:a16="http://schemas.microsoft.com/office/drawing/2014/main" id="{3E3C99E2-2743-FF36-A974-ADFCC472C8C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2801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4" name="Рисунок 2">
            <a:extLst>
              <a:ext uri="{FF2B5EF4-FFF2-40B4-BE49-F238E27FC236}">
                <a16:creationId xmlns:a16="http://schemas.microsoft.com/office/drawing/2014/main" id="{1E820513-7622-B1C2-9F7D-176750E8328C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086070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5" name="Рисунок 2">
            <a:extLst>
              <a:ext uri="{FF2B5EF4-FFF2-40B4-BE49-F238E27FC236}">
                <a16:creationId xmlns:a16="http://schemas.microsoft.com/office/drawing/2014/main" id="{B7F14D64-4F48-B26B-B217-61C840C8AE85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202800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6" name="Рисунок 2">
            <a:extLst>
              <a:ext uri="{FF2B5EF4-FFF2-40B4-BE49-F238E27FC236}">
                <a16:creationId xmlns:a16="http://schemas.microsoft.com/office/drawing/2014/main" id="{83E7BA5D-3730-5EDF-1722-E802C9BFD64B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323891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362201570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long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6" name="Скругленный прямоугольник 5">
            <a:extLst>
              <a:ext uri="{FF2B5EF4-FFF2-40B4-BE49-F238E27FC236}">
                <a16:creationId xmlns:a16="http://schemas.microsoft.com/office/drawing/2014/main" id="{844E44DD-4D57-BC19-A9A6-32D969A04513}"/>
              </a:ext>
            </a:extLst>
          </p:cNvPr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1E20DCC2-7462-9F17-5B4C-9F92FB4E073C}"/>
              </a:ext>
            </a:extLst>
          </p:cNvPr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FFB262BA-94CA-6673-2CA3-53AD8475EB98}"/>
              </a:ext>
            </a:extLst>
          </p:cNvPr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C774E981-547F-CFB0-436C-AC8DF49CDC7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" name="Текст 4">
            <a:extLst>
              <a:ext uri="{FF2B5EF4-FFF2-40B4-BE49-F238E27FC236}">
                <a16:creationId xmlns:a16="http://schemas.microsoft.com/office/drawing/2014/main" id="{648E1983-F1F4-827B-DC6B-3A75A29AC62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39344" y="1306800"/>
            <a:ext cx="2232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0E92A533-BE7E-89E6-2E55-C9DC1F217C9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20656" y="1306800"/>
            <a:ext cx="2232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0" name="Текст 4">
            <a:extLst>
              <a:ext uri="{FF2B5EF4-FFF2-40B4-BE49-F238E27FC236}">
                <a16:creationId xmlns:a16="http://schemas.microsoft.com/office/drawing/2014/main" id="{547C534E-E480-CAAC-1FBA-A8C63C32729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301968" y="1306800"/>
            <a:ext cx="2232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71558659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long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6" name="Скругленный прямоугольник 5">
            <a:extLst>
              <a:ext uri="{FF2B5EF4-FFF2-40B4-BE49-F238E27FC236}">
                <a16:creationId xmlns:a16="http://schemas.microsoft.com/office/drawing/2014/main" id="{844E44DD-4D57-BC19-A9A6-32D969A04513}"/>
              </a:ext>
            </a:extLst>
          </p:cNvPr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1E20DCC2-7462-9F17-5B4C-9F92FB4E073C}"/>
              </a:ext>
            </a:extLst>
          </p:cNvPr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FFB262BA-94CA-6673-2CA3-53AD8475EB98}"/>
              </a:ext>
            </a:extLst>
          </p:cNvPr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C774E981-547F-CFB0-436C-AC8DF49CDC7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" name="Текст 4">
            <a:extLst>
              <a:ext uri="{FF2B5EF4-FFF2-40B4-BE49-F238E27FC236}">
                <a16:creationId xmlns:a16="http://schemas.microsoft.com/office/drawing/2014/main" id="{648E1983-F1F4-827B-DC6B-3A75A29AC62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39344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0E92A533-BE7E-89E6-2E55-C9DC1F217C9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20656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0" name="Текст 4">
            <a:extLst>
              <a:ext uri="{FF2B5EF4-FFF2-40B4-BE49-F238E27FC236}">
                <a16:creationId xmlns:a16="http://schemas.microsoft.com/office/drawing/2014/main" id="{547C534E-E480-CAAC-1FBA-A8C63C32729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301968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146906459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long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6" name="Скругленный прямоугольник 5">
            <a:extLst>
              <a:ext uri="{FF2B5EF4-FFF2-40B4-BE49-F238E27FC236}">
                <a16:creationId xmlns:a16="http://schemas.microsoft.com/office/drawing/2014/main" id="{844E44DD-4D57-BC19-A9A6-32D969A04513}"/>
              </a:ext>
            </a:extLst>
          </p:cNvPr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1E20DCC2-7462-9F17-5B4C-9F92FB4E073C}"/>
              </a:ext>
            </a:extLst>
          </p:cNvPr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FFB262BA-94CA-6673-2CA3-53AD8475EB98}"/>
              </a:ext>
            </a:extLst>
          </p:cNvPr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Текст 4">
            <a:extLst>
              <a:ext uri="{FF2B5EF4-FFF2-40B4-BE49-F238E27FC236}">
                <a16:creationId xmlns:a16="http://schemas.microsoft.com/office/drawing/2014/main" id="{A08D55D4-E745-8700-90C4-152542B0D3D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0BB81188-65C6-A012-B7CA-3A15AD0CCFA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9244E365-50F5-D6EA-1262-EC6B0B9E44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19DA352D-E2FA-C42B-BEF3-FE8788EBC85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FE3C4380-6612-89FD-2739-9A2B6F651E4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E36CA570-7453-5236-A4F9-74693C5E756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E1673E9E-C209-ECE7-69CF-0A10BA5487E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E4FE8065-C357-3739-1DEB-27304A46D15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573196484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long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6" name="Скругленный прямоугольник 5">
            <a:extLst>
              <a:ext uri="{FF2B5EF4-FFF2-40B4-BE49-F238E27FC236}">
                <a16:creationId xmlns:a16="http://schemas.microsoft.com/office/drawing/2014/main" id="{844E44DD-4D57-BC19-A9A6-32D969A04513}"/>
              </a:ext>
            </a:extLst>
          </p:cNvPr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1E20DCC2-7462-9F17-5B4C-9F92FB4E073C}"/>
              </a:ext>
            </a:extLst>
          </p:cNvPr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FFB262BA-94CA-6673-2CA3-53AD8475EB98}"/>
              </a:ext>
            </a:extLst>
          </p:cNvPr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Текст 4">
            <a:extLst>
              <a:ext uri="{FF2B5EF4-FFF2-40B4-BE49-F238E27FC236}">
                <a16:creationId xmlns:a16="http://schemas.microsoft.com/office/drawing/2014/main" id="{A08D55D4-E745-8700-90C4-152542B0D3D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0BB81188-65C6-A012-B7CA-3A15AD0CCFA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9244E365-50F5-D6EA-1262-EC6B0B9E44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19DA352D-E2FA-C42B-BEF3-FE8788EBC85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FE3C4380-6612-89FD-2739-9A2B6F651E4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E36CA570-7453-5236-A4F9-74693C5E756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E1673E9E-C209-ECE7-69CF-0A10BA5487E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E4FE8065-C357-3739-1DEB-27304A46D15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774800"/>
            <a:ext cx="2232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423961543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eight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BE04F432-3644-F25C-B133-14B38FB5F5DD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2801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5" name="Рисунок 2">
            <a:extLst>
              <a:ext uri="{FF2B5EF4-FFF2-40B4-BE49-F238E27FC236}">
                <a16:creationId xmlns:a16="http://schemas.microsoft.com/office/drawing/2014/main" id="{7C0633A7-BE1D-7457-8156-E93D8058777D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322595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26" name="Рисунок 2">
            <a:extLst>
              <a:ext uri="{FF2B5EF4-FFF2-40B4-BE49-F238E27FC236}">
                <a16:creationId xmlns:a16="http://schemas.microsoft.com/office/drawing/2014/main" id="{C722763B-F450-A9B7-5817-BA9B010E77A8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202389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27" name="Рисунок 2">
            <a:extLst>
              <a:ext uri="{FF2B5EF4-FFF2-40B4-BE49-F238E27FC236}">
                <a16:creationId xmlns:a16="http://schemas.microsoft.com/office/drawing/2014/main" id="{C550BA98-6C45-A984-DF93-0701B80BB2B4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9082183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28" name="Рисунок 2">
            <a:extLst>
              <a:ext uri="{FF2B5EF4-FFF2-40B4-BE49-F238E27FC236}">
                <a16:creationId xmlns:a16="http://schemas.microsoft.com/office/drawing/2014/main" id="{DC75003B-9654-D412-381D-0E0A439D54CB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42801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29" name="Рисунок 2">
            <a:extLst>
              <a:ext uri="{FF2B5EF4-FFF2-40B4-BE49-F238E27FC236}">
                <a16:creationId xmlns:a16="http://schemas.microsoft.com/office/drawing/2014/main" id="{1AC741F4-4396-01D4-BE78-1EE1ED2074EC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3322595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30" name="Рисунок 2">
            <a:extLst>
              <a:ext uri="{FF2B5EF4-FFF2-40B4-BE49-F238E27FC236}">
                <a16:creationId xmlns:a16="http://schemas.microsoft.com/office/drawing/2014/main" id="{D6306307-4055-9ECE-843D-14177C66E410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202389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31" name="Рисунок 2">
            <a:extLst>
              <a:ext uri="{FF2B5EF4-FFF2-40B4-BE49-F238E27FC236}">
                <a16:creationId xmlns:a16="http://schemas.microsoft.com/office/drawing/2014/main" id="{AAD2D874-472D-7B11-2326-B7282BB59059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9082183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421462607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eight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413FC8B5-83F5-6995-4F9F-468DD7321DD7}"/>
              </a:ext>
            </a:extLst>
          </p:cNvPr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1DBEC94B-5F15-5F7F-4360-07740CF0501F}"/>
              </a:ext>
            </a:extLst>
          </p:cNvPr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28D14D90-F0BC-9E0B-620F-15B1FC1FBD65}"/>
              </a:ext>
            </a:extLst>
          </p:cNvPr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C7864DED-754B-42F9-CA7C-30502931EE80}"/>
              </a:ext>
            </a:extLst>
          </p:cNvPr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58F9A76B-1F4B-90F8-9B5A-74FFE337BA97}"/>
              </a:ext>
            </a:extLst>
          </p:cNvPr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CC4E21E7-2296-1683-8F68-AA6EB03A8D15}"/>
              </a:ext>
            </a:extLst>
          </p:cNvPr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7D621641-7065-CAD6-DDD1-7435EA29677C}"/>
              </a:ext>
            </a:extLst>
          </p:cNvPr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EA605C05-2AFD-AF60-2F35-0F5000ABA4D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B2251DA8-9287-BF5E-F3DA-8891D8ACFBD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035C1E40-A8B5-8543-ED22-52E4ED7B417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3B1BC470-8B93-C914-E03B-86E9984E098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3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940AB038-3806-A9E6-E1E6-6666FB91CE0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2AC246AE-181E-5717-F9D3-5BA80DDC4B8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1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476B0DE0-FC3B-6B49-1FC5-346AD89BBA5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1C365549-DB2C-389A-FB5C-818394C2A2C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29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305449671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eight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413FC8B5-83F5-6995-4F9F-468DD7321DD7}"/>
              </a:ext>
            </a:extLst>
          </p:cNvPr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1DBEC94B-5F15-5F7F-4360-07740CF0501F}"/>
              </a:ext>
            </a:extLst>
          </p:cNvPr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28D14D90-F0BC-9E0B-620F-15B1FC1FBD65}"/>
              </a:ext>
            </a:extLst>
          </p:cNvPr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C7864DED-754B-42F9-CA7C-30502931EE80}"/>
              </a:ext>
            </a:extLst>
          </p:cNvPr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58F9A76B-1F4B-90F8-9B5A-74FFE337BA97}"/>
              </a:ext>
            </a:extLst>
          </p:cNvPr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CC4E21E7-2296-1683-8F68-AA6EB03A8D15}"/>
              </a:ext>
            </a:extLst>
          </p:cNvPr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7D621641-7065-CAD6-DDD1-7435EA29677C}"/>
              </a:ext>
            </a:extLst>
          </p:cNvPr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EA605C05-2AFD-AF60-2F35-0F5000ABA4D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B2251DA8-9287-BF5E-F3DA-8891D8ACFBD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035C1E40-A8B5-8543-ED22-52E4ED7B417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3B1BC470-8B93-C914-E03B-86E9984E098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3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940AB038-3806-A9E6-E1E6-6666FB91CE0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2AC246AE-181E-5717-F9D3-5BA80DDC4B8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1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476B0DE0-FC3B-6B49-1FC5-346AD89BBA5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1C365549-DB2C-389A-FB5C-818394C2A2C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29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406404567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54845245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eight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413FC8B5-83F5-6995-4F9F-468DD7321DD7}"/>
              </a:ext>
            </a:extLst>
          </p:cNvPr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1DBEC94B-5F15-5F7F-4360-07740CF0501F}"/>
              </a:ext>
            </a:extLst>
          </p:cNvPr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28D14D90-F0BC-9E0B-620F-15B1FC1FBD65}"/>
              </a:ext>
            </a:extLst>
          </p:cNvPr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C7864DED-754B-42F9-CA7C-30502931EE80}"/>
              </a:ext>
            </a:extLst>
          </p:cNvPr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58F9A76B-1F4B-90F8-9B5A-74FFE337BA97}"/>
              </a:ext>
            </a:extLst>
          </p:cNvPr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CC4E21E7-2296-1683-8F68-AA6EB03A8D15}"/>
              </a:ext>
            </a:extLst>
          </p:cNvPr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7D621641-7065-CAD6-DDD1-7435EA29677C}"/>
              </a:ext>
            </a:extLst>
          </p:cNvPr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885E0B73-E3D5-ABE5-0637-FD817647DC2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6A616A6A-9CE0-6472-C118-2AF3FAAECF7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Текст 4">
            <a:extLst>
              <a:ext uri="{FF2B5EF4-FFF2-40B4-BE49-F238E27FC236}">
                <a16:creationId xmlns:a16="http://schemas.microsoft.com/office/drawing/2014/main" id="{6BD5636F-0711-DE61-7A24-BED54D42743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1" name="Текст 4">
            <a:extLst>
              <a:ext uri="{FF2B5EF4-FFF2-40B4-BE49-F238E27FC236}">
                <a16:creationId xmlns:a16="http://schemas.microsoft.com/office/drawing/2014/main" id="{46A897C8-F26A-D591-49AE-07023179697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>
            <a:extLst>
              <a:ext uri="{FF2B5EF4-FFF2-40B4-BE49-F238E27FC236}">
                <a16:creationId xmlns:a16="http://schemas.microsoft.com/office/drawing/2014/main" id="{C2492E94-7C5D-4EEB-1A76-6DFFC419F57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6" name="Текст 4">
            <a:extLst>
              <a:ext uri="{FF2B5EF4-FFF2-40B4-BE49-F238E27FC236}">
                <a16:creationId xmlns:a16="http://schemas.microsoft.com/office/drawing/2014/main" id="{28F38B76-AAFD-C74D-249A-20F9CC03E1C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3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>
            <a:extLst>
              <a:ext uri="{FF2B5EF4-FFF2-40B4-BE49-F238E27FC236}">
                <a16:creationId xmlns:a16="http://schemas.microsoft.com/office/drawing/2014/main" id="{F9214D19-3CFF-5B3B-4366-484EA9AF883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3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8" name="Текст 4">
            <a:extLst>
              <a:ext uri="{FF2B5EF4-FFF2-40B4-BE49-F238E27FC236}">
                <a16:creationId xmlns:a16="http://schemas.microsoft.com/office/drawing/2014/main" id="{289F662D-6914-2282-AC00-DFCF132018B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53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9" name="Текст 4">
            <a:extLst>
              <a:ext uri="{FF2B5EF4-FFF2-40B4-BE49-F238E27FC236}">
                <a16:creationId xmlns:a16="http://schemas.microsoft.com/office/drawing/2014/main" id="{C21ACE1C-0B14-C58D-DAF9-B97C96591A2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0" name="Текст 4">
            <a:extLst>
              <a:ext uri="{FF2B5EF4-FFF2-40B4-BE49-F238E27FC236}">
                <a16:creationId xmlns:a16="http://schemas.microsoft.com/office/drawing/2014/main" id="{2E92C32A-A923-7010-EC29-C9044BAA71E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1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1" name="Текст 4">
            <a:extLst>
              <a:ext uri="{FF2B5EF4-FFF2-40B4-BE49-F238E27FC236}">
                <a16:creationId xmlns:a16="http://schemas.microsoft.com/office/drawing/2014/main" id="{06BC414C-9E3A-E824-851A-0238B5C16F9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1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2" name="Текст 4">
            <a:extLst>
              <a:ext uri="{FF2B5EF4-FFF2-40B4-BE49-F238E27FC236}">
                <a16:creationId xmlns:a16="http://schemas.microsoft.com/office/drawing/2014/main" id="{090A4DFA-6D6F-31F0-2C94-C188B206F79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41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3" name="Текст 4">
            <a:extLst>
              <a:ext uri="{FF2B5EF4-FFF2-40B4-BE49-F238E27FC236}">
                <a16:creationId xmlns:a16="http://schemas.microsoft.com/office/drawing/2014/main" id="{8F6A7DB3-A6AF-73AE-2EE7-DC92F35FECB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4" name="Текст 4">
            <a:extLst>
              <a:ext uri="{FF2B5EF4-FFF2-40B4-BE49-F238E27FC236}">
                <a16:creationId xmlns:a16="http://schemas.microsoft.com/office/drawing/2014/main" id="{8D7FEA53-B7F5-3E60-A88D-1FAF63045F4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29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5" name="Текст 4">
            <a:extLst>
              <a:ext uri="{FF2B5EF4-FFF2-40B4-BE49-F238E27FC236}">
                <a16:creationId xmlns:a16="http://schemas.microsoft.com/office/drawing/2014/main" id="{63A3C3C7-DC51-44DB-A596-4F1742BB9E1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29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6" name="Текст 4">
            <a:extLst>
              <a:ext uri="{FF2B5EF4-FFF2-40B4-BE49-F238E27FC236}">
                <a16:creationId xmlns:a16="http://schemas.microsoft.com/office/drawing/2014/main" id="{597A34A6-2CB5-F66B-B68C-90DC7A04C07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29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53722618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eight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413FC8B5-83F5-6995-4F9F-468DD7321DD7}"/>
              </a:ext>
            </a:extLst>
          </p:cNvPr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1DBEC94B-5F15-5F7F-4360-07740CF0501F}"/>
              </a:ext>
            </a:extLst>
          </p:cNvPr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28D14D90-F0BC-9E0B-620F-15B1FC1FBD65}"/>
              </a:ext>
            </a:extLst>
          </p:cNvPr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C7864DED-754B-42F9-CA7C-30502931EE80}"/>
              </a:ext>
            </a:extLst>
          </p:cNvPr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58F9A76B-1F4B-90F8-9B5A-74FFE337BA97}"/>
              </a:ext>
            </a:extLst>
          </p:cNvPr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CC4E21E7-2296-1683-8F68-AA6EB03A8D15}"/>
              </a:ext>
            </a:extLst>
          </p:cNvPr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7D621641-7065-CAD6-DDD1-7435EA29677C}"/>
              </a:ext>
            </a:extLst>
          </p:cNvPr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885E0B73-E3D5-ABE5-0637-FD817647DC2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6A616A6A-9CE0-6472-C118-2AF3FAAECF7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Текст 4">
            <a:extLst>
              <a:ext uri="{FF2B5EF4-FFF2-40B4-BE49-F238E27FC236}">
                <a16:creationId xmlns:a16="http://schemas.microsoft.com/office/drawing/2014/main" id="{6BD5636F-0711-DE61-7A24-BED54D42743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1" name="Текст 4">
            <a:extLst>
              <a:ext uri="{FF2B5EF4-FFF2-40B4-BE49-F238E27FC236}">
                <a16:creationId xmlns:a16="http://schemas.microsoft.com/office/drawing/2014/main" id="{46A897C8-F26A-D591-49AE-07023179697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>
            <a:extLst>
              <a:ext uri="{FF2B5EF4-FFF2-40B4-BE49-F238E27FC236}">
                <a16:creationId xmlns:a16="http://schemas.microsoft.com/office/drawing/2014/main" id="{C2492E94-7C5D-4EEB-1A76-6DFFC419F57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6" name="Текст 4">
            <a:extLst>
              <a:ext uri="{FF2B5EF4-FFF2-40B4-BE49-F238E27FC236}">
                <a16:creationId xmlns:a16="http://schemas.microsoft.com/office/drawing/2014/main" id="{28F38B76-AAFD-C74D-249A-20F9CC03E1C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3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>
            <a:extLst>
              <a:ext uri="{FF2B5EF4-FFF2-40B4-BE49-F238E27FC236}">
                <a16:creationId xmlns:a16="http://schemas.microsoft.com/office/drawing/2014/main" id="{F9214D19-3CFF-5B3B-4366-484EA9AF883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3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8" name="Текст 4">
            <a:extLst>
              <a:ext uri="{FF2B5EF4-FFF2-40B4-BE49-F238E27FC236}">
                <a16:creationId xmlns:a16="http://schemas.microsoft.com/office/drawing/2014/main" id="{289F662D-6914-2282-AC00-DFCF132018B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53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9" name="Текст 4">
            <a:extLst>
              <a:ext uri="{FF2B5EF4-FFF2-40B4-BE49-F238E27FC236}">
                <a16:creationId xmlns:a16="http://schemas.microsoft.com/office/drawing/2014/main" id="{C21ACE1C-0B14-C58D-DAF9-B97C96591A2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0" name="Текст 4">
            <a:extLst>
              <a:ext uri="{FF2B5EF4-FFF2-40B4-BE49-F238E27FC236}">
                <a16:creationId xmlns:a16="http://schemas.microsoft.com/office/drawing/2014/main" id="{2E92C32A-A923-7010-EC29-C9044BAA71E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1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1" name="Текст 4">
            <a:extLst>
              <a:ext uri="{FF2B5EF4-FFF2-40B4-BE49-F238E27FC236}">
                <a16:creationId xmlns:a16="http://schemas.microsoft.com/office/drawing/2014/main" id="{06BC414C-9E3A-E824-851A-0238B5C16F9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1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2" name="Текст 4">
            <a:extLst>
              <a:ext uri="{FF2B5EF4-FFF2-40B4-BE49-F238E27FC236}">
                <a16:creationId xmlns:a16="http://schemas.microsoft.com/office/drawing/2014/main" id="{090A4DFA-6D6F-31F0-2C94-C188B206F79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41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3" name="Текст 4">
            <a:extLst>
              <a:ext uri="{FF2B5EF4-FFF2-40B4-BE49-F238E27FC236}">
                <a16:creationId xmlns:a16="http://schemas.microsoft.com/office/drawing/2014/main" id="{8F6A7DB3-A6AF-73AE-2EE7-DC92F35FECB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4" name="Текст 4">
            <a:extLst>
              <a:ext uri="{FF2B5EF4-FFF2-40B4-BE49-F238E27FC236}">
                <a16:creationId xmlns:a16="http://schemas.microsoft.com/office/drawing/2014/main" id="{8D7FEA53-B7F5-3E60-A88D-1FAF63045F4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29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5" name="Текст 4">
            <a:extLst>
              <a:ext uri="{FF2B5EF4-FFF2-40B4-BE49-F238E27FC236}">
                <a16:creationId xmlns:a16="http://schemas.microsoft.com/office/drawing/2014/main" id="{63A3C3C7-DC51-44DB-A596-4F1742BB9E1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29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6" name="Текст 4">
            <a:extLst>
              <a:ext uri="{FF2B5EF4-FFF2-40B4-BE49-F238E27FC236}">
                <a16:creationId xmlns:a16="http://schemas.microsoft.com/office/drawing/2014/main" id="{597A34A6-2CB5-F66B-B68C-90DC7A04C07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29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488623015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empty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Заголовок</a:t>
            </a:r>
            <a:endParaRPr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117883"/>
      </p:ext>
    </p:extLst>
  </p:cSld>
  <p:clrMapOvr>
    <a:masterClrMapping/>
  </p:clrMapOvr>
  <p:transition spd="med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wotext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Заголовок</a:t>
            </a:r>
            <a:endParaRPr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Текст 3">
            <a:extLst>
              <a:ext uri="{FF2B5EF4-FFF2-40B4-BE49-F238E27FC236}">
                <a16:creationId xmlns:a16="http://schemas.microsoft.com/office/drawing/2014/main" id="{BDE53FE7-D931-4034-6365-F8B340C8CC7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/>
              <a:t>Текст слайда</a:t>
            </a:r>
          </a:p>
        </p:txBody>
      </p:sp>
      <p:sp>
        <p:nvSpPr>
          <p:cNvPr id="3" name="Текст 3">
            <a:extLst>
              <a:ext uri="{FF2B5EF4-FFF2-40B4-BE49-F238E27FC236}">
                <a16:creationId xmlns:a16="http://schemas.microsoft.com/office/drawing/2014/main" id="{F031D93F-20D1-0906-9EDF-040A8F29B1C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03952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2354651206"/>
      </p:ext>
    </p:extLst>
  </p:cSld>
  <p:clrMapOvr>
    <a:masterClrMapping/>
  </p:clrMapOvr>
  <p:transition spd="med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accent_text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Заголовок</a:t>
            </a:r>
            <a:endParaRPr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Текст 3">
            <a:extLst>
              <a:ext uri="{FF2B5EF4-FFF2-40B4-BE49-F238E27FC236}">
                <a16:creationId xmlns:a16="http://schemas.microsoft.com/office/drawing/2014/main" id="{7097B5F9-E5D2-1116-D5D5-D52DFB2AF7D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11302400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5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</a:defRPr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1025525757"/>
      </p:ext>
    </p:extLst>
  </p:cSld>
  <p:clrMapOvr>
    <a:masterClrMapping/>
  </p:clrMapOvr>
  <p:transition spd="med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ext+photo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Заголовок</a:t>
            </a:r>
            <a:endParaRPr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8" name="Текст 3">
            <a:extLst>
              <a:ext uri="{FF2B5EF4-FFF2-40B4-BE49-F238E27FC236}">
                <a16:creationId xmlns:a16="http://schemas.microsoft.com/office/drawing/2014/main" id="{9B32FFB2-A277-15C6-6A85-00F517B2B52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7453312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/>
              <a:t>Текст слайда</a:t>
            </a:r>
          </a:p>
        </p:txBody>
      </p:sp>
      <p:sp>
        <p:nvSpPr>
          <p:cNvPr id="2" name="Рисунок 2">
            <a:extLst>
              <a:ext uri="{FF2B5EF4-FFF2-40B4-BE49-F238E27FC236}">
                <a16:creationId xmlns:a16="http://schemas.microsoft.com/office/drawing/2014/main" id="{00A7E657-2A75-45F4-98CD-A023A869BA37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112125" y="1089024"/>
            <a:ext cx="3636964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1481906061"/>
      </p:ext>
    </p:extLst>
  </p:cSld>
  <p:clrMapOvr>
    <a:masterClrMapping/>
  </p:clrMapOvr>
  <p:transition spd="med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ext+photo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Заголовок</a:t>
            </a:r>
            <a:endParaRPr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Рисунок 2">
            <a:extLst>
              <a:ext uri="{FF2B5EF4-FFF2-40B4-BE49-F238E27FC236}">
                <a16:creationId xmlns:a16="http://schemas.microsoft.com/office/drawing/2014/main" id="{799BC7C0-32DC-7C5C-C973-0804205F3FA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/>
              <a:t>Нажмите на иконку и вставьте картинку</a:t>
            </a:r>
          </a:p>
        </p:txBody>
      </p:sp>
      <p:sp>
        <p:nvSpPr>
          <p:cNvPr id="8" name="Текст 3">
            <a:extLst>
              <a:ext uri="{FF2B5EF4-FFF2-40B4-BE49-F238E27FC236}">
                <a16:creationId xmlns:a16="http://schemas.microsoft.com/office/drawing/2014/main" id="{9B32FFB2-A277-15C6-6A85-00F517B2B52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257036173"/>
      </p:ext>
    </p:extLst>
  </p:cSld>
  <p:clrMapOvr>
    <a:masterClrMapping/>
  </p:clrMapOvr>
  <p:transition spd="med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ext+photo_3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Заголовок</a:t>
            </a:r>
            <a:endParaRPr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Рисунок 2">
            <a:extLst>
              <a:ext uri="{FF2B5EF4-FFF2-40B4-BE49-F238E27FC236}">
                <a16:creationId xmlns:a16="http://schemas.microsoft.com/office/drawing/2014/main" id="{799BC7C0-32DC-7C5C-C973-0804205F3FA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295776" y="1089025"/>
            <a:ext cx="7453314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/>
              <a:t>Нажмите на иконку и вставьте картинку</a:t>
            </a:r>
          </a:p>
        </p:txBody>
      </p:sp>
      <p:sp>
        <p:nvSpPr>
          <p:cNvPr id="8" name="Текст 3">
            <a:extLst>
              <a:ext uri="{FF2B5EF4-FFF2-40B4-BE49-F238E27FC236}">
                <a16:creationId xmlns:a16="http://schemas.microsoft.com/office/drawing/2014/main" id="{9B32FFB2-A277-15C6-6A85-00F517B2B52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4" y="1089025"/>
            <a:ext cx="3636962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469239241"/>
      </p:ext>
    </p:extLst>
  </p:cSld>
  <p:clrMapOvr>
    <a:masterClrMapping/>
  </p:clrMapOvr>
  <p:transition spd="med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photo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Заголовок</a:t>
            </a:r>
            <a:endParaRPr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Рисунок 2">
            <a:extLst>
              <a:ext uri="{FF2B5EF4-FFF2-40B4-BE49-F238E27FC236}">
                <a16:creationId xmlns:a16="http://schemas.microsoft.com/office/drawing/2014/main" id="{1CC9D233-257B-4311-9738-8E6F204DAE4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42913" y="1089025"/>
            <a:ext cx="11302400" cy="468000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/>
              <a:t>Нажмите на иконку 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2340489898"/>
      </p:ext>
    </p:extLst>
  </p:cSld>
  <p:clrMapOvr>
    <a:masterClrMapping/>
  </p:clrMapOvr>
  <p:transition spd="med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photo+photo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Заголовок</a:t>
            </a:r>
            <a:endParaRPr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Рисунок 2">
            <a:extLst>
              <a:ext uri="{FF2B5EF4-FFF2-40B4-BE49-F238E27FC236}">
                <a16:creationId xmlns:a16="http://schemas.microsoft.com/office/drawing/2014/main" id="{1CC9D233-257B-4311-9738-8E6F204DAE4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42913" y="1089025"/>
            <a:ext cx="5545137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/>
              <a:t>Нажмите на иконку и вставьте картинку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2FC36DBE-14A6-70EC-7F77-AF51FB2A889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/>
              <a:t>Нажмите на иконку 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4104705445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wo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9" name="Текст 3">
            <a:extLst>
              <a:ext uri="{FF2B5EF4-FFF2-40B4-BE49-F238E27FC236}">
                <a16:creationId xmlns:a16="http://schemas.microsoft.com/office/drawing/2014/main" id="{AA94ECFD-99B4-3BA7-F527-08CBB36111E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/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  <p:sp>
        <p:nvSpPr>
          <p:cNvPr id="20" name="Текст 3">
            <a:extLst>
              <a:ext uri="{FF2B5EF4-FFF2-40B4-BE49-F238E27FC236}">
                <a16:creationId xmlns:a16="http://schemas.microsoft.com/office/drawing/2014/main" id="{401402E6-13F1-A2E9-CF0A-19B7F11FF3A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03952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/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2519195350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wofill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Заголовок</a:t>
            </a:r>
            <a:endParaRPr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E8423842-810C-6583-599F-20F0405B0D29}"/>
              </a:ext>
            </a:extLst>
          </p:cNvPr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7E8A7A45-CFCA-54E5-E520-51407FD117E7}"/>
              </a:ext>
            </a:extLst>
          </p:cNvPr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9" name="Текст 4">
            <a:extLst>
              <a:ext uri="{FF2B5EF4-FFF2-40B4-BE49-F238E27FC236}">
                <a16:creationId xmlns:a16="http://schemas.microsoft.com/office/drawing/2014/main" id="{39B7962B-DED1-87E6-01DA-4B50AAFF0E6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0" name="Текст 4">
            <a:extLst>
              <a:ext uri="{FF2B5EF4-FFF2-40B4-BE49-F238E27FC236}">
                <a16:creationId xmlns:a16="http://schemas.microsoft.com/office/drawing/2014/main" id="{1ADFA65A-1022-9227-9DE4-6A7A7A46063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429874664"/>
      </p:ext>
    </p:extLst>
  </p:cSld>
  <p:clrMapOvr>
    <a:masterClrMapping/>
  </p:clrMapOvr>
  <p:transition spd="med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wostroke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Заголовок</a:t>
            </a:r>
            <a:endParaRPr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E8423842-810C-6583-599F-20F0405B0D29}"/>
              </a:ext>
            </a:extLst>
          </p:cNvPr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7E8A7A45-CFCA-54E5-E520-51407FD117E7}"/>
              </a:ext>
            </a:extLst>
          </p:cNvPr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9" name="Текст 4">
            <a:extLst>
              <a:ext uri="{FF2B5EF4-FFF2-40B4-BE49-F238E27FC236}">
                <a16:creationId xmlns:a16="http://schemas.microsoft.com/office/drawing/2014/main" id="{39B7962B-DED1-87E6-01DA-4B50AAFF0E6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0" name="Текст 4">
            <a:extLst>
              <a:ext uri="{FF2B5EF4-FFF2-40B4-BE49-F238E27FC236}">
                <a16:creationId xmlns:a16="http://schemas.microsoft.com/office/drawing/2014/main" id="{1ADFA65A-1022-9227-9DE4-6A7A7A46063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930732924"/>
      </p:ext>
    </p:extLst>
  </p:cSld>
  <p:clrMapOvr>
    <a:masterClrMapping/>
  </p:clrMapOvr>
  <p:transition spd="med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wofill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Заголовок</a:t>
            </a:r>
            <a:endParaRPr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07265DF0-5C9D-6540-AF5F-CC982A068FB3}"/>
              </a:ext>
            </a:extLst>
          </p:cNvPr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8BBE0DFB-0E8F-01B5-4C6B-A42E4B0884E2}"/>
              </a:ext>
            </a:extLst>
          </p:cNvPr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Текст 4">
            <a:extLst>
              <a:ext uri="{FF2B5EF4-FFF2-40B4-BE49-F238E27FC236}">
                <a16:creationId xmlns:a16="http://schemas.microsoft.com/office/drawing/2014/main" id="{7A7D37D4-5B7E-2A5E-5BE5-DCB2BE5ACC3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12" name="Текст 4">
            <a:extLst>
              <a:ext uri="{FF2B5EF4-FFF2-40B4-BE49-F238E27FC236}">
                <a16:creationId xmlns:a16="http://schemas.microsoft.com/office/drawing/2014/main" id="{0F0C9A01-6522-8D9E-43A6-8266542CACB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3" name="Текст 4">
            <a:extLst>
              <a:ext uri="{FF2B5EF4-FFF2-40B4-BE49-F238E27FC236}">
                <a16:creationId xmlns:a16="http://schemas.microsoft.com/office/drawing/2014/main" id="{AD983B69-3937-8D79-6FA4-86B8C6C136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3944C53F-922E-8C9E-9719-D0420B7E220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973238549"/>
      </p:ext>
    </p:extLst>
  </p:cSld>
  <p:clrMapOvr>
    <a:masterClrMapping/>
  </p:clrMapOvr>
  <p:transition spd="med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wostroke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Заголовок</a:t>
            </a:r>
            <a:endParaRPr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07265DF0-5C9D-6540-AF5F-CC982A068FB3}"/>
              </a:ext>
            </a:extLst>
          </p:cNvPr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8BBE0DFB-0E8F-01B5-4C6B-A42E4B0884E2}"/>
              </a:ext>
            </a:extLst>
          </p:cNvPr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Текст 4">
            <a:extLst>
              <a:ext uri="{FF2B5EF4-FFF2-40B4-BE49-F238E27FC236}">
                <a16:creationId xmlns:a16="http://schemas.microsoft.com/office/drawing/2014/main" id="{7A7D37D4-5B7E-2A5E-5BE5-DCB2BE5ACC3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12" name="Текст 4">
            <a:extLst>
              <a:ext uri="{FF2B5EF4-FFF2-40B4-BE49-F238E27FC236}">
                <a16:creationId xmlns:a16="http://schemas.microsoft.com/office/drawing/2014/main" id="{0F0C9A01-6522-8D9E-43A6-8266542CACB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3" name="Текст 4">
            <a:extLst>
              <a:ext uri="{FF2B5EF4-FFF2-40B4-BE49-F238E27FC236}">
                <a16:creationId xmlns:a16="http://schemas.microsoft.com/office/drawing/2014/main" id="{AD983B69-3937-8D79-6FA4-86B8C6C136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3944C53F-922E-8C9E-9719-D0420B7E220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4158691507"/>
      </p:ext>
    </p:extLst>
  </p:cSld>
  <p:clrMapOvr>
    <a:masterClrMapping/>
  </p:clrMapOvr>
  <p:transition spd="med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ext+twophotos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Заголовок</a:t>
            </a:r>
            <a:endParaRPr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Рисунок 2">
            <a:extLst>
              <a:ext uri="{FF2B5EF4-FFF2-40B4-BE49-F238E27FC236}">
                <a16:creationId xmlns:a16="http://schemas.microsoft.com/office/drawing/2014/main" id="{AE59D84B-21BC-2F5C-C2C7-6E340C50BA9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03952" y="3538800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/>
              <a:t>Нажмите на иконку и вставьте картинку</a:t>
            </a:r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44AD7558-9074-2F4B-F4FE-5D8B0833416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/>
              <a:t>Нажмите на иконку и вставьте картинку</a:t>
            </a:r>
          </a:p>
        </p:txBody>
      </p:sp>
      <p:sp>
        <p:nvSpPr>
          <p:cNvPr id="9" name="Текст 3">
            <a:extLst>
              <a:ext uri="{FF2B5EF4-FFF2-40B4-BE49-F238E27FC236}">
                <a16:creationId xmlns:a16="http://schemas.microsoft.com/office/drawing/2014/main" id="{2796F1ED-7E74-2960-6605-BA2F0B3F78F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1249254244"/>
      </p:ext>
    </p:extLst>
  </p:cSld>
  <p:clrMapOvr>
    <a:masterClrMapping/>
  </p:clrMapOvr>
  <p:transition spd="med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photos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Заголовок</a:t>
            </a:r>
            <a:endParaRPr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Рисунок 2">
            <a:extLst>
              <a:ext uri="{FF2B5EF4-FFF2-40B4-BE49-F238E27FC236}">
                <a16:creationId xmlns:a16="http://schemas.microsoft.com/office/drawing/2014/main" id="{BCC1F799-C05C-E25E-C743-ABA02A32905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03952" y="3538800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/>
              <a:t>Нажмите на иконку и вставьте картинку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FCEE7232-80F1-6FFE-FC0D-F1B58043B49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/>
              <a:t>Нажмите на иконку и вставьте картинку</a:t>
            </a:r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2B75CADA-A515-185A-A236-D2C44D0DA1F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42800" y="3538800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/>
              <a:t>Нажмите на иконку и вставьте картинку</a:t>
            </a:r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C0DF9BE4-8E40-6C77-8228-BC2CF2E35EB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2800" y="1089025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/>
              <a:t>Нажмите на иконку 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342602299"/>
      </p:ext>
    </p:extLst>
  </p:cSld>
  <p:clrMapOvr>
    <a:masterClrMapping/>
  </p:clrMapOvr>
  <p:transition spd="med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fill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Заголовок</a:t>
            </a:r>
            <a:endParaRPr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E8DBA3BB-1112-9496-AB42-D90301D0B2D8}"/>
              </a:ext>
            </a:extLst>
          </p:cNvPr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FA52A98B-1C3B-6FC0-AD3A-52D8F58345A1}"/>
              </a:ext>
            </a:extLst>
          </p:cNvPr>
          <p:cNvSpPr/>
          <p:nvPr userDrawn="1"/>
        </p:nvSpPr>
        <p:spPr>
          <a:xfrm>
            <a:off x="6201314" y="1089025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24CC6A4D-6102-CB23-6B59-60A416A7850F}"/>
              </a:ext>
            </a:extLst>
          </p:cNvPr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819D83AE-9648-2BE1-14E0-8646703AFAE8}"/>
              </a:ext>
            </a:extLst>
          </p:cNvPr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3" name="Текст 4">
            <a:extLst>
              <a:ext uri="{FF2B5EF4-FFF2-40B4-BE49-F238E27FC236}">
                <a16:creationId xmlns:a16="http://schemas.microsoft.com/office/drawing/2014/main" id="{0EF166D2-DE6E-C269-AB2E-F8A4D4FD58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39EC0DDD-D1B7-3F0C-7222-B0E996D2A35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41C971D3-B48E-FC22-3294-4A0E216FAA5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3754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AD59B1EE-8CE7-54C1-01A7-AF2CCE42425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20521" y="3754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368983728"/>
      </p:ext>
    </p:extLst>
  </p:cSld>
  <p:clrMapOvr>
    <a:masterClrMapping/>
  </p:clrMapOvr>
  <p:transition spd="med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stroke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Заголовок</a:t>
            </a:r>
            <a:endParaRPr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E8DBA3BB-1112-9496-AB42-D90301D0B2D8}"/>
              </a:ext>
            </a:extLst>
          </p:cNvPr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FA52A98B-1C3B-6FC0-AD3A-52D8F58345A1}"/>
              </a:ext>
            </a:extLst>
          </p:cNvPr>
          <p:cNvSpPr/>
          <p:nvPr userDrawn="1"/>
        </p:nvSpPr>
        <p:spPr>
          <a:xfrm>
            <a:off x="6201314" y="1089025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24CC6A4D-6102-CB23-6B59-60A416A7850F}"/>
              </a:ext>
            </a:extLst>
          </p:cNvPr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819D83AE-9648-2BE1-14E0-8646703AFAE8}"/>
              </a:ext>
            </a:extLst>
          </p:cNvPr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3" name="Текст 4">
            <a:extLst>
              <a:ext uri="{FF2B5EF4-FFF2-40B4-BE49-F238E27FC236}">
                <a16:creationId xmlns:a16="http://schemas.microsoft.com/office/drawing/2014/main" id="{0EF166D2-DE6E-C269-AB2E-F8A4D4FD58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39EC0DDD-D1B7-3F0C-7222-B0E996D2A35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41C971D3-B48E-FC22-3294-4A0E216FAA5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3754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AD59B1EE-8CE7-54C1-01A7-AF2CCE42425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20521" y="3754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057572066"/>
      </p:ext>
    </p:extLst>
  </p:cSld>
  <p:clrMapOvr>
    <a:masterClrMapping/>
  </p:clrMapOvr>
  <p:transition spd="med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fill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Заголовок</a:t>
            </a:r>
            <a:endParaRPr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D453C533-157A-ED9C-11AF-D62E7D0854EC}"/>
              </a:ext>
            </a:extLst>
          </p:cNvPr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7F4E6615-4251-3EFE-1FC4-8A0B155CBA14}"/>
              </a:ext>
            </a:extLst>
          </p:cNvPr>
          <p:cNvSpPr/>
          <p:nvPr userDrawn="1"/>
        </p:nvSpPr>
        <p:spPr>
          <a:xfrm>
            <a:off x="6201314" y="1090238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09B9E4BD-A5B1-B5AC-563F-2B77C3F6ADEE}"/>
              </a:ext>
            </a:extLst>
          </p:cNvPr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C32D6178-2003-0BCE-E543-9B62D924C8D2}"/>
              </a:ext>
            </a:extLst>
          </p:cNvPr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2B9035FA-884D-E6A2-946C-FC9B72FC58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3EEA9477-458F-781F-B6AF-4298AE56B9A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D72E4EEC-EEB3-3285-C0AF-8ACED4C5E7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40803004-BE95-4530-0CE7-AE7E0B3A6D2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3F0F3516-973F-92A9-A46B-682D7653CAB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58800" y="3753538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805766F4-E326-F629-42D9-CCC3F8CED0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58800" y="4221538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6EF18F44-8F36-B20A-0CE1-6119C94473C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19850" y="3753538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4DEE572B-54B7-BFF5-DDD5-82ADCEBD776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19850" y="4221538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551555751"/>
      </p:ext>
    </p:extLst>
  </p:cSld>
  <p:clrMapOvr>
    <a:masterClrMapping/>
  </p:clrMapOvr>
  <p:transition spd="med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stroke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Заголовок</a:t>
            </a:r>
            <a:endParaRPr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D453C533-157A-ED9C-11AF-D62E7D0854EC}"/>
              </a:ext>
            </a:extLst>
          </p:cNvPr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7F4E6615-4251-3EFE-1FC4-8A0B155CBA14}"/>
              </a:ext>
            </a:extLst>
          </p:cNvPr>
          <p:cNvSpPr/>
          <p:nvPr userDrawn="1"/>
        </p:nvSpPr>
        <p:spPr>
          <a:xfrm>
            <a:off x="6201314" y="1090238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09B9E4BD-A5B1-B5AC-563F-2B77C3F6ADEE}"/>
              </a:ext>
            </a:extLst>
          </p:cNvPr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C32D6178-2003-0BCE-E543-9B62D924C8D2}"/>
              </a:ext>
            </a:extLst>
          </p:cNvPr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2B9035FA-884D-E6A2-946C-FC9B72FC58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3EEA9477-458F-781F-B6AF-4298AE56B9A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D72E4EEC-EEB3-3285-C0AF-8ACED4C5E7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40803004-BE95-4530-0CE7-AE7E0B3A6D2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3F0F3516-973F-92A9-A46B-682D7653CAB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58800" y="3753538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805766F4-E326-F629-42D9-CCC3F8CED0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58800" y="4221538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6EF18F44-8F36-B20A-0CE1-6119C94473C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19850" y="3753538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4DEE572B-54B7-BFF5-DDD5-82ADCEBD776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19850" y="4221538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212463827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accent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9" name="Текст 3">
            <a:extLst>
              <a:ext uri="{FF2B5EF4-FFF2-40B4-BE49-F238E27FC236}">
                <a16:creationId xmlns:a16="http://schemas.microsoft.com/office/drawing/2014/main" id="{AA94ECFD-99B4-3BA7-F527-08CBB36111E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11302400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5000" b="0" i="0">
                <a:latin typeface="CoFo Sans Medium" panose="020B0503030202060203" pitchFamily="34" charset="0"/>
                <a:ea typeface="CoFo Sans Medium" panose="020B0503030202060203" pitchFamily="34" charset="0"/>
              </a:defRPr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807656204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hreephotos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Заголовок</a:t>
            </a:r>
            <a:endParaRPr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Рисунок 2">
            <a:extLst>
              <a:ext uri="{FF2B5EF4-FFF2-40B4-BE49-F238E27FC236}">
                <a16:creationId xmlns:a16="http://schemas.microsoft.com/office/drawing/2014/main" id="{0478DC82-ACEB-E80E-39F4-B4AB77DAA63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296225" y="1089024"/>
            <a:ext cx="3600000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BABEE836-BA1D-2180-9AE6-859EED6F2A9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112125" y="1089024"/>
            <a:ext cx="3636964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</a:p>
        </p:txBody>
      </p:sp>
      <p:sp>
        <p:nvSpPr>
          <p:cNvPr id="9" name="Рисунок 2">
            <a:extLst>
              <a:ext uri="{FF2B5EF4-FFF2-40B4-BE49-F238E27FC236}">
                <a16:creationId xmlns:a16="http://schemas.microsoft.com/office/drawing/2014/main" id="{DE128ECF-E1D8-04ED-F93C-1C8EAF59D46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2801" y="1089024"/>
            <a:ext cx="3636964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2318769269"/>
      </p:ext>
    </p:extLst>
  </p:cSld>
  <p:clrMapOvr>
    <a:masterClrMapping/>
  </p:clrMapOvr>
  <p:transition spd="med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hreefill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Заголовок</a:t>
            </a:r>
            <a:endParaRPr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91B635CA-96A4-7AD1-5547-5A4112374036}"/>
              </a:ext>
            </a:extLst>
          </p:cNvPr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851ECD17-63EA-E297-8306-5508E403BA27}"/>
              </a:ext>
            </a:extLst>
          </p:cNvPr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CCC1322D-07A1-97C0-43B3-2C92799B60A7}"/>
              </a:ext>
            </a:extLst>
          </p:cNvPr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Текст 4">
            <a:extLst>
              <a:ext uri="{FF2B5EF4-FFF2-40B4-BE49-F238E27FC236}">
                <a16:creationId xmlns:a16="http://schemas.microsoft.com/office/drawing/2014/main" id="{0FCBB0EA-0BFA-3952-E23C-42D1C0ABC0A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3" name="Текст 4">
            <a:extLst>
              <a:ext uri="{FF2B5EF4-FFF2-40B4-BE49-F238E27FC236}">
                <a16:creationId xmlns:a16="http://schemas.microsoft.com/office/drawing/2014/main" id="{9D62EA5D-5B04-4799-F85A-D77E0173228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9A19E276-9CD7-3BA8-B95C-6E0D176CEA6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473815295"/>
      </p:ext>
    </p:extLst>
  </p:cSld>
  <p:clrMapOvr>
    <a:masterClrMapping/>
  </p:clrMapOvr>
  <p:transition spd="med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hreestroke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Заголовок</a:t>
            </a:r>
            <a:endParaRPr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91B635CA-96A4-7AD1-5547-5A4112374036}"/>
              </a:ext>
            </a:extLst>
          </p:cNvPr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851ECD17-63EA-E297-8306-5508E403BA27}"/>
              </a:ext>
            </a:extLst>
          </p:cNvPr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CCC1322D-07A1-97C0-43B3-2C92799B60A7}"/>
              </a:ext>
            </a:extLst>
          </p:cNvPr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Текст 4">
            <a:extLst>
              <a:ext uri="{FF2B5EF4-FFF2-40B4-BE49-F238E27FC236}">
                <a16:creationId xmlns:a16="http://schemas.microsoft.com/office/drawing/2014/main" id="{0FCBB0EA-0BFA-3952-E23C-42D1C0ABC0A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3" name="Текст 4">
            <a:extLst>
              <a:ext uri="{FF2B5EF4-FFF2-40B4-BE49-F238E27FC236}">
                <a16:creationId xmlns:a16="http://schemas.microsoft.com/office/drawing/2014/main" id="{9D62EA5D-5B04-4799-F85A-D77E0173228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9A19E276-9CD7-3BA8-B95C-6E0D176CEA6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4093732887"/>
      </p:ext>
    </p:extLst>
  </p:cSld>
  <p:clrMapOvr>
    <a:masterClrMapping/>
  </p:clrMapOvr>
  <p:transition spd="med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hreefill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Заголовок</a:t>
            </a:r>
            <a:endParaRPr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8A3D225A-5F35-4C1A-9636-0763B4F15187}"/>
              </a:ext>
            </a:extLst>
          </p:cNvPr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F9DFC2BF-F4FE-945B-BB81-9BBFE928792E}"/>
              </a:ext>
            </a:extLst>
          </p:cNvPr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6355B7A9-EC58-08DB-6CF0-4F27F4055F4F}"/>
              </a:ext>
            </a:extLst>
          </p:cNvPr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Текст 4">
            <a:extLst>
              <a:ext uri="{FF2B5EF4-FFF2-40B4-BE49-F238E27FC236}">
                <a16:creationId xmlns:a16="http://schemas.microsoft.com/office/drawing/2014/main" id="{0590AC6A-DD48-9899-D5EC-0B41C4358D1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1ECD6316-3255-BFC1-D68F-3B7AE7238AB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71583E61-F077-614B-9021-D67D5F6FA1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CB687091-DC26-4BAA-2F49-01C19AD1D79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81698BE6-E79E-190A-49AF-D16ED328052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52E8703A-2707-A71C-6A7F-5EB85CC9ADA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418756437"/>
      </p:ext>
    </p:extLst>
  </p:cSld>
  <p:clrMapOvr>
    <a:masterClrMapping/>
  </p:clrMapOvr>
  <p:transition spd="med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hreestroke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Заголовок</a:t>
            </a:r>
            <a:endParaRPr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8A3D225A-5F35-4C1A-9636-0763B4F15187}"/>
              </a:ext>
            </a:extLst>
          </p:cNvPr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F9DFC2BF-F4FE-945B-BB81-9BBFE928792E}"/>
              </a:ext>
            </a:extLst>
          </p:cNvPr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6355B7A9-EC58-08DB-6CF0-4F27F4055F4F}"/>
              </a:ext>
            </a:extLst>
          </p:cNvPr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Текст 4">
            <a:extLst>
              <a:ext uri="{FF2B5EF4-FFF2-40B4-BE49-F238E27FC236}">
                <a16:creationId xmlns:a16="http://schemas.microsoft.com/office/drawing/2014/main" id="{0590AC6A-DD48-9899-D5EC-0B41C4358D1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1ECD6316-3255-BFC1-D68F-3B7AE7238AB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71583E61-F077-614B-9021-D67D5F6FA1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CB687091-DC26-4BAA-2F49-01C19AD1D79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81698BE6-E79E-190A-49AF-D16ED328052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52E8703A-2707-A71C-6A7F-5EB85CC9ADA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982781640"/>
      </p:ext>
    </p:extLst>
  </p:cSld>
  <p:clrMapOvr>
    <a:masterClrMapping/>
  </p:clrMapOvr>
  <p:transition spd="med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sixphotos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Заголовок</a:t>
            </a:r>
            <a:endParaRPr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Рисунок 2">
            <a:extLst>
              <a:ext uri="{FF2B5EF4-FFF2-40B4-BE49-F238E27FC236}">
                <a16:creationId xmlns:a16="http://schemas.microsoft.com/office/drawing/2014/main" id="{4B42D62A-720D-6CDF-A19D-4B3FCF94B44A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42801" y="1089025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19A5918B-EC5E-4897-0BEF-324D5FD0F09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42801" y="3538799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</a:p>
        </p:txBody>
      </p:sp>
      <p:sp>
        <p:nvSpPr>
          <p:cNvPr id="9" name="Рисунок 2">
            <a:extLst>
              <a:ext uri="{FF2B5EF4-FFF2-40B4-BE49-F238E27FC236}">
                <a16:creationId xmlns:a16="http://schemas.microsoft.com/office/drawing/2014/main" id="{BE6C37F6-E570-859D-20D3-8DBE6527EE48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108350" y="1089025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id="{838C3528-E342-FC72-408A-5CDF585409C6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108350" y="3538799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</a:p>
        </p:txBody>
      </p:sp>
      <p:sp>
        <p:nvSpPr>
          <p:cNvPr id="13" name="Рисунок 2">
            <a:extLst>
              <a:ext uri="{FF2B5EF4-FFF2-40B4-BE49-F238E27FC236}">
                <a16:creationId xmlns:a16="http://schemas.microsoft.com/office/drawing/2014/main" id="{1A342409-4246-B387-9324-8DD05281972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294057" y="1089025"/>
            <a:ext cx="3600000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</a:p>
        </p:txBody>
      </p:sp>
      <p:sp>
        <p:nvSpPr>
          <p:cNvPr id="14" name="Рисунок 2">
            <a:extLst>
              <a:ext uri="{FF2B5EF4-FFF2-40B4-BE49-F238E27FC236}">
                <a16:creationId xmlns:a16="http://schemas.microsoft.com/office/drawing/2014/main" id="{9990A71B-6F07-292F-92CB-88DB7EDF07B5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4294057" y="3538799"/>
            <a:ext cx="3600000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1438868462"/>
      </p:ext>
    </p:extLst>
  </p:cSld>
  <p:clrMapOvr>
    <a:masterClrMapping/>
  </p:clrMapOvr>
  <p:transition spd="med"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sixfill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Заголовок</a:t>
            </a:r>
            <a:endParaRPr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683BB279-2459-CB2C-0451-AF89C1CEF6BC}"/>
              </a:ext>
            </a:extLst>
          </p:cNvPr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D67009BD-7452-34FC-B58F-130BBC809EAF}"/>
              </a:ext>
            </a:extLst>
          </p:cNvPr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7447C956-1E0D-0F5B-B620-5A2D2B7F84C7}"/>
              </a:ext>
            </a:extLst>
          </p:cNvPr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D5930E85-83CF-1F5E-011A-2E9371FF0FB7}"/>
              </a:ext>
            </a:extLst>
          </p:cNvPr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2396678E-0A16-8A18-6B98-5FAFE52F7595}"/>
              </a:ext>
            </a:extLst>
          </p:cNvPr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A40EB918-97E1-6E7B-B564-32C69ED8AFA2}"/>
              </a:ext>
            </a:extLst>
          </p:cNvPr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9E26B505-F0E3-F590-E53A-3E493718DAF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F10253A0-E839-0FC9-F12C-F873339D40C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6C806384-8B85-5875-9C50-66F94EF6AFB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87342D65-B8E1-797F-08C1-6315852D534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8AFD982B-064D-D26E-FBD8-6494EEE4C22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3754800"/>
            <a:ext cx="3168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57A2E7B9-2525-CF24-CF99-7215C59BD77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8607" y="3754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432845387"/>
      </p:ext>
    </p:extLst>
  </p:cSld>
  <p:clrMapOvr>
    <a:masterClrMapping/>
  </p:clrMapOvr>
  <p:transition spd="med"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sixstroke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Заголовок</a:t>
            </a:r>
            <a:endParaRPr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683BB279-2459-CB2C-0451-AF89C1CEF6BC}"/>
              </a:ext>
            </a:extLst>
          </p:cNvPr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D67009BD-7452-34FC-B58F-130BBC809EAF}"/>
              </a:ext>
            </a:extLst>
          </p:cNvPr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7447C956-1E0D-0F5B-B620-5A2D2B7F84C7}"/>
              </a:ext>
            </a:extLst>
          </p:cNvPr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D5930E85-83CF-1F5E-011A-2E9371FF0FB7}"/>
              </a:ext>
            </a:extLst>
          </p:cNvPr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2396678E-0A16-8A18-6B98-5FAFE52F7595}"/>
              </a:ext>
            </a:extLst>
          </p:cNvPr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A40EB918-97E1-6E7B-B564-32C69ED8AFA2}"/>
              </a:ext>
            </a:extLst>
          </p:cNvPr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9E26B505-F0E3-F590-E53A-3E493718DAF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F10253A0-E839-0FC9-F12C-F873339D40C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6C806384-8B85-5875-9C50-66F94EF6AFB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87342D65-B8E1-797F-08C1-6315852D534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8AFD982B-064D-D26E-FBD8-6494EEE4C22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3754800"/>
            <a:ext cx="3168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57A2E7B9-2525-CF24-CF99-7215C59BD77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8607" y="3754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811274720"/>
      </p:ext>
    </p:extLst>
  </p:cSld>
  <p:clrMapOvr>
    <a:masterClrMapping/>
  </p:clrMapOvr>
  <p:transition spd="med"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sixfill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Заголовок</a:t>
            </a:r>
            <a:endParaRPr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FC9A10E5-135F-B72F-F64F-A96FBAA0D624}"/>
              </a:ext>
            </a:extLst>
          </p:cNvPr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4FA45110-B77A-04AA-3BAF-CA7153A6C919}"/>
              </a:ext>
            </a:extLst>
          </p:cNvPr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9354AB2D-1A06-1C39-8E23-8A14A0066AC5}"/>
              </a:ext>
            </a:extLst>
          </p:cNvPr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2D9B29C6-AFC7-2952-0872-0074D8095385}"/>
              </a:ext>
            </a:extLst>
          </p:cNvPr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3" name="Скругленный прямоугольник 12">
            <a:extLst>
              <a:ext uri="{FF2B5EF4-FFF2-40B4-BE49-F238E27FC236}">
                <a16:creationId xmlns:a16="http://schemas.microsoft.com/office/drawing/2014/main" id="{515466FE-7CB2-6B4E-8C22-52FA4974D8B2}"/>
              </a:ext>
            </a:extLst>
          </p:cNvPr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49755763-BEE6-1FA0-F7E7-B2F9D447C6B5}"/>
              </a:ext>
            </a:extLst>
          </p:cNvPr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7E8201DC-4305-8442-A528-71B5B8385E4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46B9EBC2-3112-DC4D-D4CA-5FEBAD00C8D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5" name="Текст 4">
            <a:extLst>
              <a:ext uri="{FF2B5EF4-FFF2-40B4-BE49-F238E27FC236}">
                <a16:creationId xmlns:a16="http://schemas.microsoft.com/office/drawing/2014/main" id="{2B1F5AD5-8E27-34CF-CAE9-671E9B5CE16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26" name="Текст 4">
            <a:extLst>
              <a:ext uri="{FF2B5EF4-FFF2-40B4-BE49-F238E27FC236}">
                <a16:creationId xmlns:a16="http://schemas.microsoft.com/office/drawing/2014/main" id="{546F4094-FC3D-686B-F4CE-3E7AD654ABB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7" name="Текст 4">
            <a:extLst>
              <a:ext uri="{FF2B5EF4-FFF2-40B4-BE49-F238E27FC236}">
                <a16:creationId xmlns:a16="http://schemas.microsoft.com/office/drawing/2014/main" id="{7F5F6F7D-E00C-2AE7-75BC-8A32942024B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28" name="Текст 4">
            <a:extLst>
              <a:ext uri="{FF2B5EF4-FFF2-40B4-BE49-F238E27FC236}">
                <a16:creationId xmlns:a16="http://schemas.microsoft.com/office/drawing/2014/main" id="{D26ABE6B-6CC9-8CF9-CE34-93E1EB3B66A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9" name="Текст 4">
            <a:extLst>
              <a:ext uri="{FF2B5EF4-FFF2-40B4-BE49-F238E27FC236}">
                <a16:creationId xmlns:a16="http://schemas.microsoft.com/office/drawing/2014/main" id="{11069AD8-5C3F-D26E-2CF7-12142465A6B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30" name="Текст 4">
            <a:extLst>
              <a:ext uri="{FF2B5EF4-FFF2-40B4-BE49-F238E27FC236}">
                <a16:creationId xmlns:a16="http://schemas.microsoft.com/office/drawing/2014/main" id="{F082C48C-CBCB-CE91-0AC3-9FD7F18CDFF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31" name="Текст 4">
            <a:extLst>
              <a:ext uri="{FF2B5EF4-FFF2-40B4-BE49-F238E27FC236}">
                <a16:creationId xmlns:a16="http://schemas.microsoft.com/office/drawing/2014/main" id="{58BE1675-E1D1-0DBF-5007-B855C03DDFA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510800" y="3756503"/>
            <a:ext cx="3168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32" name="Текст 4">
            <a:extLst>
              <a:ext uri="{FF2B5EF4-FFF2-40B4-BE49-F238E27FC236}">
                <a16:creationId xmlns:a16="http://schemas.microsoft.com/office/drawing/2014/main" id="{74C4F857-9226-0881-54E5-3660FED8686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510800" y="4222800"/>
            <a:ext cx="3168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33" name="Текст 4">
            <a:extLst>
              <a:ext uri="{FF2B5EF4-FFF2-40B4-BE49-F238E27FC236}">
                <a16:creationId xmlns:a16="http://schemas.microsoft.com/office/drawing/2014/main" id="{F5CA349A-0D22-C45F-3385-B502EF90F53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329200" y="3756503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34" name="Текст 4">
            <a:extLst>
              <a:ext uri="{FF2B5EF4-FFF2-40B4-BE49-F238E27FC236}">
                <a16:creationId xmlns:a16="http://schemas.microsoft.com/office/drawing/2014/main" id="{1251647E-4CDE-7303-E381-E39AF15254E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329200" y="4222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039741007"/>
      </p:ext>
    </p:extLst>
  </p:cSld>
  <p:clrMapOvr>
    <a:masterClrMapping/>
  </p:clrMapOvr>
  <p:transition spd="med"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sixstroke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Заголовок</a:t>
            </a:r>
            <a:endParaRPr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FC9A10E5-135F-B72F-F64F-A96FBAA0D624}"/>
              </a:ext>
            </a:extLst>
          </p:cNvPr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4FA45110-B77A-04AA-3BAF-CA7153A6C919}"/>
              </a:ext>
            </a:extLst>
          </p:cNvPr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9354AB2D-1A06-1C39-8E23-8A14A0066AC5}"/>
              </a:ext>
            </a:extLst>
          </p:cNvPr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2D9B29C6-AFC7-2952-0872-0074D8095385}"/>
              </a:ext>
            </a:extLst>
          </p:cNvPr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3" name="Скругленный прямоугольник 12">
            <a:extLst>
              <a:ext uri="{FF2B5EF4-FFF2-40B4-BE49-F238E27FC236}">
                <a16:creationId xmlns:a16="http://schemas.microsoft.com/office/drawing/2014/main" id="{515466FE-7CB2-6B4E-8C22-52FA4974D8B2}"/>
              </a:ext>
            </a:extLst>
          </p:cNvPr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49755763-BEE6-1FA0-F7E7-B2F9D447C6B5}"/>
              </a:ext>
            </a:extLst>
          </p:cNvPr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7E8201DC-4305-8442-A528-71B5B8385E4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46B9EBC2-3112-DC4D-D4CA-5FEBAD00C8D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5" name="Текст 4">
            <a:extLst>
              <a:ext uri="{FF2B5EF4-FFF2-40B4-BE49-F238E27FC236}">
                <a16:creationId xmlns:a16="http://schemas.microsoft.com/office/drawing/2014/main" id="{2B1F5AD5-8E27-34CF-CAE9-671E9B5CE16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26" name="Текст 4">
            <a:extLst>
              <a:ext uri="{FF2B5EF4-FFF2-40B4-BE49-F238E27FC236}">
                <a16:creationId xmlns:a16="http://schemas.microsoft.com/office/drawing/2014/main" id="{546F4094-FC3D-686B-F4CE-3E7AD654ABB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7" name="Текст 4">
            <a:extLst>
              <a:ext uri="{FF2B5EF4-FFF2-40B4-BE49-F238E27FC236}">
                <a16:creationId xmlns:a16="http://schemas.microsoft.com/office/drawing/2014/main" id="{7F5F6F7D-E00C-2AE7-75BC-8A32942024B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28" name="Текст 4">
            <a:extLst>
              <a:ext uri="{FF2B5EF4-FFF2-40B4-BE49-F238E27FC236}">
                <a16:creationId xmlns:a16="http://schemas.microsoft.com/office/drawing/2014/main" id="{D26ABE6B-6CC9-8CF9-CE34-93E1EB3B66A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9" name="Текст 4">
            <a:extLst>
              <a:ext uri="{FF2B5EF4-FFF2-40B4-BE49-F238E27FC236}">
                <a16:creationId xmlns:a16="http://schemas.microsoft.com/office/drawing/2014/main" id="{11069AD8-5C3F-D26E-2CF7-12142465A6B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30" name="Текст 4">
            <a:extLst>
              <a:ext uri="{FF2B5EF4-FFF2-40B4-BE49-F238E27FC236}">
                <a16:creationId xmlns:a16="http://schemas.microsoft.com/office/drawing/2014/main" id="{F082C48C-CBCB-CE91-0AC3-9FD7F18CDFF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31" name="Текст 4">
            <a:extLst>
              <a:ext uri="{FF2B5EF4-FFF2-40B4-BE49-F238E27FC236}">
                <a16:creationId xmlns:a16="http://schemas.microsoft.com/office/drawing/2014/main" id="{58BE1675-E1D1-0DBF-5007-B855C03DDFA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510800" y="3756503"/>
            <a:ext cx="3168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32" name="Текст 4">
            <a:extLst>
              <a:ext uri="{FF2B5EF4-FFF2-40B4-BE49-F238E27FC236}">
                <a16:creationId xmlns:a16="http://schemas.microsoft.com/office/drawing/2014/main" id="{74C4F857-9226-0881-54E5-3660FED8686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510800" y="4222800"/>
            <a:ext cx="3168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33" name="Текст 4">
            <a:extLst>
              <a:ext uri="{FF2B5EF4-FFF2-40B4-BE49-F238E27FC236}">
                <a16:creationId xmlns:a16="http://schemas.microsoft.com/office/drawing/2014/main" id="{F5CA349A-0D22-C45F-3385-B502EF90F53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329200" y="3756503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34" name="Текст 4">
            <a:extLst>
              <a:ext uri="{FF2B5EF4-FFF2-40B4-BE49-F238E27FC236}">
                <a16:creationId xmlns:a16="http://schemas.microsoft.com/office/drawing/2014/main" id="{1251647E-4CDE-7303-E381-E39AF15254E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329200" y="4222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844508262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ext+photo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4B3DDDF-876A-1984-C66E-771A3BF2B66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7453312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/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  <p:sp>
        <p:nvSpPr>
          <p:cNvPr id="2" name="Рисунок 2">
            <a:extLst>
              <a:ext uri="{FF2B5EF4-FFF2-40B4-BE49-F238E27FC236}">
                <a16:creationId xmlns:a16="http://schemas.microsoft.com/office/drawing/2014/main" id="{416629DB-67B6-3CA2-09DE-6039FE3231FC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112125" y="1089024"/>
            <a:ext cx="3636964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118563224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longphotos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Заголовок</a:t>
            </a:r>
            <a:endParaRPr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Рисунок 2">
            <a:extLst>
              <a:ext uri="{FF2B5EF4-FFF2-40B4-BE49-F238E27FC236}">
                <a16:creationId xmlns:a16="http://schemas.microsoft.com/office/drawing/2014/main" id="{B1F64AD3-13AA-9037-C520-5083D37A039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2801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F957AD7C-61E5-CB25-5C25-2F43B0F1A39C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086070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568B4D7D-F3EC-EBA6-08FA-4D9DBF5F27A5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202800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410A685E-A663-67BE-6B10-A5BB17B357D9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323891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305588626"/>
      </p:ext>
    </p:extLst>
  </p:cSld>
  <p:clrMapOvr>
    <a:masterClrMapping/>
  </p:clrMapOvr>
  <p:transition spd="med"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longfill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Заголовок</a:t>
            </a:r>
            <a:endParaRPr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D70616B3-EAEB-3391-0322-8B9F5F5EE07E}"/>
              </a:ext>
            </a:extLst>
          </p:cNvPr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E18572FB-9C8B-46D8-E19B-105D41B01BA7}"/>
              </a:ext>
            </a:extLst>
          </p:cNvPr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88C45472-69AB-6303-697E-7D94927DE8E6}"/>
              </a:ext>
            </a:extLst>
          </p:cNvPr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AD253B8E-1171-C420-DDC2-584D3AFAEF76}"/>
              </a:ext>
            </a:extLst>
          </p:cNvPr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042BE894-9A0B-1213-D5F2-DD14CD076BF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47DE3FB8-AE11-5CAD-700C-DEAEBEFF816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39344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A8607C9B-5F56-21D5-0003-A54D744CBDF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20656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45F3801C-444C-6FFE-9D9A-1230DA70EC6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301968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612269866"/>
      </p:ext>
    </p:extLst>
  </p:cSld>
  <p:clrMapOvr>
    <a:masterClrMapping/>
  </p:clrMapOvr>
  <p:transition spd="med"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longstroke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Заголовок</a:t>
            </a:r>
            <a:endParaRPr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D70616B3-EAEB-3391-0322-8B9F5F5EE07E}"/>
              </a:ext>
            </a:extLst>
          </p:cNvPr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E18572FB-9C8B-46D8-E19B-105D41B01BA7}"/>
              </a:ext>
            </a:extLst>
          </p:cNvPr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88C45472-69AB-6303-697E-7D94927DE8E6}"/>
              </a:ext>
            </a:extLst>
          </p:cNvPr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AD253B8E-1171-C420-DDC2-584D3AFAEF76}"/>
              </a:ext>
            </a:extLst>
          </p:cNvPr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042BE894-9A0B-1213-D5F2-DD14CD076BF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47DE3FB8-AE11-5CAD-700C-DEAEBEFF816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39344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A8607C9B-5F56-21D5-0003-A54D744CBDF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20656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45F3801C-444C-6FFE-9D9A-1230DA70EC6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301968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761798684"/>
      </p:ext>
    </p:extLst>
  </p:cSld>
  <p:clrMapOvr>
    <a:masterClrMapping/>
  </p:clrMapOvr>
  <p:transition spd="med"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longfill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Заголовок</a:t>
            </a:r>
            <a:endParaRPr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86A2657A-FE27-E8A9-ADFC-3AB06DBBD166}"/>
              </a:ext>
            </a:extLst>
          </p:cNvPr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292CEE20-0658-B452-FBF2-D02E190AAC83}"/>
              </a:ext>
            </a:extLst>
          </p:cNvPr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4993784F-F46C-CC85-934F-3D33CB30C0C3}"/>
              </a:ext>
            </a:extLst>
          </p:cNvPr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1F748D1A-BE87-2AC1-CAC8-32B0CD2EABF9}"/>
              </a:ext>
            </a:extLst>
          </p:cNvPr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3" name="Текст 4">
            <a:extLst>
              <a:ext uri="{FF2B5EF4-FFF2-40B4-BE49-F238E27FC236}">
                <a16:creationId xmlns:a16="http://schemas.microsoft.com/office/drawing/2014/main" id="{044E6B6A-0FF8-A4FE-C9F0-2E3DE66C2A7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1A5A64ED-A41F-955A-8CA1-C05D1ABFF1E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5C0137D7-4A60-282D-A637-52294303150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D0D6F9A3-3CFF-576D-FEA9-FAD08C15D87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4555E0E3-49EF-A141-97FA-E3EA642EA3B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EE1CA5D3-180C-C19C-2867-89CFAE6957F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95D4B095-18EF-9E93-D244-1DDBB467AD1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936027AC-63C7-E9A4-5272-8B802A39653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390917422"/>
      </p:ext>
    </p:extLst>
  </p:cSld>
  <p:clrMapOvr>
    <a:masterClrMapping/>
  </p:clrMapOvr>
  <p:transition spd="med"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longstroke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Заголовок</a:t>
            </a:r>
            <a:endParaRPr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86A2657A-FE27-E8A9-ADFC-3AB06DBBD166}"/>
              </a:ext>
            </a:extLst>
          </p:cNvPr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292CEE20-0658-B452-FBF2-D02E190AAC83}"/>
              </a:ext>
            </a:extLst>
          </p:cNvPr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4993784F-F46C-CC85-934F-3D33CB30C0C3}"/>
              </a:ext>
            </a:extLst>
          </p:cNvPr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1F748D1A-BE87-2AC1-CAC8-32B0CD2EABF9}"/>
              </a:ext>
            </a:extLst>
          </p:cNvPr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3" name="Текст 4">
            <a:extLst>
              <a:ext uri="{FF2B5EF4-FFF2-40B4-BE49-F238E27FC236}">
                <a16:creationId xmlns:a16="http://schemas.microsoft.com/office/drawing/2014/main" id="{044E6B6A-0FF8-A4FE-C9F0-2E3DE66C2A7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1A5A64ED-A41F-955A-8CA1-C05D1ABFF1E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5C0137D7-4A60-282D-A637-52294303150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D0D6F9A3-3CFF-576D-FEA9-FAD08C15D87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4555E0E3-49EF-A141-97FA-E3EA642EA3B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EE1CA5D3-180C-C19C-2867-89CFAE6957F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95D4B095-18EF-9E93-D244-1DDBB467AD1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936027AC-63C7-E9A4-5272-8B802A39653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553535761"/>
      </p:ext>
    </p:extLst>
  </p:cSld>
  <p:clrMapOvr>
    <a:masterClrMapping/>
  </p:clrMapOvr>
  <p:transition spd="med"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eightphotos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Заголовок</a:t>
            </a:r>
            <a:endParaRPr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Рисунок 2">
            <a:extLst>
              <a:ext uri="{FF2B5EF4-FFF2-40B4-BE49-F238E27FC236}">
                <a16:creationId xmlns:a16="http://schemas.microsoft.com/office/drawing/2014/main" id="{9EBBB54C-2646-6D5C-76D9-BC1C7DD8AFB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2801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7F91FC4B-6A8C-B092-8DC6-60C1250BF1D6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322595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30E9D3A7-B657-537D-BB13-FCEDCF92432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202389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2400AB1C-CFFE-766E-7389-2AAE1EBEE35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9082183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</a:p>
        </p:txBody>
      </p:sp>
      <p:sp>
        <p:nvSpPr>
          <p:cNvPr id="15" name="Рисунок 2">
            <a:extLst>
              <a:ext uri="{FF2B5EF4-FFF2-40B4-BE49-F238E27FC236}">
                <a16:creationId xmlns:a16="http://schemas.microsoft.com/office/drawing/2014/main" id="{A197C71E-F699-B5FA-FF9D-B6AE9FAA80E8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42801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</a:p>
        </p:txBody>
      </p:sp>
      <p:sp>
        <p:nvSpPr>
          <p:cNvPr id="16" name="Рисунок 2">
            <a:extLst>
              <a:ext uri="{FF2B5EF4-FFF2-40B4-BE49-F238E27FC236}">
                <a16:creationId xmlns:a16="http://schemas.microsoft.com/office/drawing/2014/main" id="{593DB8A8-5FBE-7EB8-B420-76B9D156C375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3322595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</a:p>
        </p:txBody>
      </p:sp>
      <p:sp>
        <p:nvSpPr>
          <p:cNvPr id="17" name="Рисунок 2">
            <a:extLst>
              <a:ext uri="{FF2B5EF4-FFF2-40B4-BE49-F238E27FC236}">
                <a16:creationId xmlns:a16="http://schemas.microsoft.com/office/drawing/2014/main" id="{107C25C0-AFC3-51EC-FE75-27C5B10E04EB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202389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</a:p>
        </p:txBody>
      </p:sp>
      <p:sp>
        <p:nvSpPr>
          <p:cNvPr id="18" name="Рисунок 2">
            <a:extLst>
              <a:ext uri="{FF2B5EF4-FFF2-40B4-BE49-F238E27FC236}">
                <a16:creationId xmlns:a16="http://schemas.microsoft.com/office/drawing/2014/main" id="{F3E8AB22-981A-C1C1-D581-DDE99B4E2E83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9082183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2947407965"/>
      </p:ext>
    </p:extLst>
  </p:cSld>
  <p:clrMapOvr>
    <a:masterClrMapping/>
  </p:clrMapOvr>
  <p:transition spd="med"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eightfill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Заголовок</a:t>
            </a:r>
            <a:endParaRPr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AF92FB23-F1EF-D978-0F8B-599DFB50C553}"/>
              </a:ext>
            </a:extLst>
          </p:cNvPr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FD7FC78D-BBFF-887D-69B5-082685F1041B}"/>
              </a:ext>
            </a:extLst>
          </p:cNvPr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9818AC1C-BD25-7D8F-1CC7-44000932A89C}"/>
              </a:ext>
            </a:extLst>
          </p:cNvPr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C3B8161B-0790-2ED7-1665-5D3353E1595F}"/>
              </a:ext>
            </a:extLst>
          </p:cNvPr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3" name="Скругленный прямоугольник 12">
            <a:extLst>
              <a:ext uri="{FF2B5EF4-FFF2-40B4-BE49-F238E27FC236}">
                <a16:creationId xmlns:a16="http://schemas.microsoft.com/office/drawing/2014/main" id="{42133261-6D2D-26C0-5C5D-ED274C2EE673}"/>
              </a:ext>
            </a:extLst>
          </p:cNvPr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E14A07FF-354A-5FCC-F0A5-8870DC930B1A}"/>
              </a:ext>
            </a:extLst>
          </p:cNvPr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9" name="Скругленный прямоугольник 18">
            <a:extLst>
              <a:ext uri="{FF2B5EF4-FFF2-40B4-BE49-F238E27FC236}">
                <a16:creationId xmlns:a16="http://schemas.microsoft.com/office/drawing/2014/main" id="{A4D49B59-5CBC-0BFA-2A8F-63B2100A4717}"/>
              </a:ext>
            </a:extLst>
          </p:cNvPr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20" name="Скругленный прямоугольник 19">
            <a:extLst>
              <a:ext uri="{FF2B5EF4-FFF2-40B4-BE49-F238E27FC236}">
                <a16:creationId xmlns:a16="http://schemas.microsoft.com/office/drawing/2014/main" id="{12C3C0CC-B3E5-F33F-30C2-EF087A5327A2}"/>
              </a:ext>
            </a:extLst>
          </p:cNvPr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A11039E5-01AF-157E-B35F-773617B9523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8E5C45EC-86AF-45D7-22A8-8C168C33333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143E4B1A-330B-0174-EB50-93AEE11960B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A8049EBF-ACAF-ACFB-C71B-EEE69F2CAA9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3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5" name="Текст 4">
            <a:extLst>
              <a:ext uri="{FF2B5EF4-FFF2-40B4-BE49-F238E27FC236}">
                <a16:creationId xmlns:a16="http://schemas.microsoft.com/office/drawing/2014/main" id="{159C48FD-151D-0615-0702-A59E40AF7BD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6" name="Текст 4">
            <a:extLst>
              <a:ext uri="{FF2B5EF4-FFF2-40B4-BE49-F238E27FC236}">
                <a16:creationId xmlns:a16="http://schemas.microsoft.com/office/drawing/2014/main" id="{0B8CBBA4-868F-FCF5-C751-73101A8654C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1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7" name="Текст 4">
            <a:extLst>
              <a:ext uri="{FF2B5EF4-FFF2-40B4-BE49-F238E27FC236}">
                <a16:creationId xmlns:a16="http://schemas.microsoft.com/office/drawing/2014/main" id="{DB32DD79-E2BC-6A5C-3154-0A279F1762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8" name="Текст 4">
            <a:extLst>
              <a:ext uri="{FF2B5EF4-FFF2-40B4-BE49-F238E27FC236}">
                <a16:creationId xmlns:a16="http://schemas.microsoft.com/office/drawing/2014/main" id="{B204C8CA-E2CF-EABF-6A05-ADC8F0EA39A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29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843567564"/>
      </p:ext>
    </p:extLst>
  </p:cSld>
  <p:clrMapOvr>
    <a:masterClrMapping/>
  </p:clrMapOvr>
  <p:transition spd="med"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eightstroke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Заголовок</a:t>
            </a:r>
            <a:endParaRPr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AF92FB23-F1EF-D978-0F8B-599DFB50C553}"/>
              </a:ext>
            </a:extLst>
          </p:cNvPr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FD7FC78D-BBFF-887D-69B5-082685F1041B}"/>
              </a:ext>
            </a:extLst>
          </p:cNvPr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9818AC1C-BD25-7D8F-1CC7-44000932A89C}"/>
              </a:ext>
            </a:extLst>
          </p:cNvPr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C3B8161B-0790-2ED7-1665-5D3353E1595F}"/>
              </a:ext>
            </a:extLst>
          </p:cNvPr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3" name="Скругленный прямоугольник 12">
            <a:extLst>
              <a:ext uri="{FF2B5EF4-FFF2-40B4-BE49-F238E27FC236}">
                <a16:creationId xmlns:a16="http://schemas.microsoft.com/office/drawing/2014/main" id="{42133261-6D2D-26C0-5C5D-ED274C2EE673}"/>
              </a:ext>
            </a:extLst>
          </p:cNvPr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E14A07FF-354A-5FCC-F0A5-8870DC930B1A}"/>
              </a:ext>
            </a:extLst>
          </p:cNvPr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9" name="Скругленный прямоугольник 18">
            <a:extLst>
              <a:ext uri="{FF2B5EF4-FFF2-40B4-BE49-F238E27FC236}">
                <a16:creationId xmlns:a16="http://schemas.microsoft.com/office/drawing/2014/main" id="{A4D49B59-5CBC-0BFA-2A8F-63B2100A4717}"/>
              </a:ext>
            </a:extLst>
          </p:cNvPr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20" name="Скругленный прямоугольник 19">
            <a:extLst>
              <a:ext uri="{FF2B5EF4-FFF2-40B4-BE49-F238E27FC236}">
                <a16:creationId xmlns:a16="http://schemas.microsoft.com/office/drawing/2014/main" id="{12C3C0CC-B3E5-F33F-30C2-EF087A5327A2}"/>
              </a:ext>
            </a:extLst>
          </p:cNvPr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A11039E5-01AF-157E-B35F-773617B9523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8E5C45EC-86AF-45D7-22A8-8C168C33333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143E4B1A-330B-0174-EB50-93AEE11960B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A8049EBF-ACAF-ACFB-C71B-EEE69F2CAA9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3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5" name="Текст 4">
            <a:extLst>
              <a:ext uri="{FF2B5EF4-FFF2-40B4-BE49-F238E27FC236}">
                <a16:creationId xmlns:a16="http://schemas.microsoft.com/office/drawing/2014/main" id="{159C48FD-151D-0615-0702-A59E40AF7BD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6" name="Текст 4">
            <a:extLst>
              <a:ext uri="{FF2B5EF4-FFF2-40B4-BE49-F238E27FC236}">
                <a16:creationId xmlns:a16="http://schemas.microsoft.com/office/drawing/2014/main" id="{0B8CBBA4-868F-FCF5-C751-73101A8654C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1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7" name="Текст 4">
            <a:extLst>
              <a:ext uri="{FF2B5EF4-FFF2-40B4-BE49-F238E27FC236}">
                <a16:creationId xmlns:a16="http://schemas.microsoft.com/office/drawing/2014/main" id="{DB32DD79-E2BC-6A5C-3154-0A279F1762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8" name="Текст 4">
            <a:extLst>
              <a:ext uri="{FF2B5EF4-FFF2-40B4-BE49-F238E27FC236}">
                <a16:creationId xmlns:a16="http://schemas.microsoft.com/office/drawing/2014/main" id="{B204C8CA-E2CF-EABF-6A05-ADC8F0EA39A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29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354060380"/>
      </p:ext>
    </p:extLst>
  </p:cSld>
  <p:clrMapOvr>
    <a:masterClrMapping/>
  </p:clrMapOvr>
  <p:transition spd="med"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eightfill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Заголовок</a:t>
            </a:r>
            <a:endParaRPr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1606062B-4A11-873B-B524-087BCF81C7DD}"/>
              </a:ext>
            </a:extLst>
          </p:cNvPr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4B74169F-2547-57CF-89D5-EAB1DE79423C}"/>
              </a:ext>
            </a:extLst>
          </p:cNvPr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D4F0D80A-465D-25EC-B7B9-069E91206A75}"/>
              </a:ext>
            </a:extLst>
          </p:cNvPr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875503D3-2508-3FB3-7F87-C94D0C48C58A}"/>
              </a:ext>
            </a:extLst>
          </p:cNvPr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E80B66FD-60B7-989C-7545-B09237BED968}"/>
              </a:ext>
            </a:extLst>
          </p:cNvPr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38EA5524-DFC0-ECE4-36DD-FC07D3068C7D}"/>
              </a:ext>
            </a:extLst>
          </p:cNvPr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7" name="Скругленный прямоугольник 16">
            <a:extLst>
              <a:ext uri="{FF2B5EF4-FFF2-40B4-BE49-F238E27FC236}">
                <a16:creationId xmlns:a16="http://schemas.microsoft.com/office/drawing/2014/main" id="{62FC7EF4-DFC7-9CBB-EAE8-8FF686945324}"/>
              </a:ext>
            </a:extLst>
          </p:cNvPr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8" name="Скругленный прямоугольник 17">
            <a:extLst>
              <a:ext uri="{FF2B5EF4-FFF2-40B4-BE49-F238E27FC236}">
                <a16:creationId xmlns:a16="http://schemas.microsoft.com/office/drawing/2014/main" id="{09119B0E-1229-3D84-A1CB-72729A0012AA}"/>
              </a:ext>
            </a:extLst>
          </p:cNvPr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29" name="Текст 4">
            <a:extLst>
              <a:ext uri="{FF2B5EF4-FFF2-40B4-BE49-F238E27FC236}">
                <a16:creationId xmlns:a16="http://schemas.microsoft.com/office/drawing/2014/main" id="{F6DA1C90-F688-6423-8678-722FF3FA8E1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30" name="Текст 4">
            <a:extLst>
              <a:ext uri="{FF2B5EF4-FFF2-40B4-BE49-F238E27FC236}">
                <a16:creationId xmlns:a16="http://schemas.microsoft.com/office/drawing/2014/main" id="{A662EF5D-5D71-4895-6ABA-E13009BDAC8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31" name="Текст 4">
            <a:extLst>
              <a:ext uri="{FF2B5EF4-FFF2-40B4-BE49-F238E27FC236}">
                <a16:creationId xmlns:a16="http://schemas.microsoft.com/office/drawing/2014/main" id="{841CA6B7-B959-2D55-B396-FB00680DEC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32" name="Текст 4">
            <a:extLst>
              <a:ext uri="{FF2B5EF4-FFF2-40B4-BE49-F238E27FC236}">
                <a16:creationId xmlns:a16="http://schemas.microsoft.com/office/drawing/2014/main" id="{4B4C10E0-AED1-9BA5-9862-743AE9DA628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33" name="Текст 4">
            <a:extLst>
              <a:ext uri="{FF2B5EF4-FFF2-40B4-BE49-F238E27FC236}">
                <a16:creationId xmlns:a16="http://schemas.microsoft.com/office/drawing/2014/main" id="{BAEB5219-C857-6F7E-EF5F-730DAB6CD43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34" name="Текст 4">
            <a:extLst>
              <a:ext uri="{FF2B5EF4-FFF2-40B4-BE49-F238E27FC236}">
                <a16:creationId xmlns:a16="http://schemas.microsoft.com/office/drawing/2014/main" id="{60634F84-4B1F-D557-134B-3583ADFB012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3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35" name="Текст 4">
            <a:extLst>
              <a:ext uri="{FF2B5EF4-FFF2-40B4-BE49-F238E27FC236}">
                <a16:creationId xmlns:a16="http://schemas.microsoft.com/office/drawing/2014/main" id="{5BDB21DD-21AC-D2A4-17A6-BB189DAE295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3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36" name="Текст 4">
            <a:extLst>
              <a:ext uri="{FF2B5EF4-FFF2-40B4-BE49-F238E27FC236}">
                <a16:creationId xmlns:a16="http://schemas.microsoft.com/office/drawing/2014/main" id="{B64C15E7-08CF-2840-BC72-4C0EE5EA725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53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37" name="Текст 4">
            <a:extLst>
              <a:ext uri="{FF2B5EF4-FFF2-40B4-BE49-F238E27FC236}">
                <a16:creationId xmlns:a16="http://schemas.microsoft.com/office/drawing/2014/main" id="{4522E74A-B39E-732E-FA0B-2A43137CFF2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38" name="Текст 4">
            <a:extLst>
              <a:ext uri="{FF2B5EF4-FFF2-40B4-BE49-F238E27FC236}">
                <a16:creationId xmlns:a16="http://schemas.microsoft.com/office/drawing/2014/main" id="{887E8233-87C8-7ECD-E11E-0F123DC71B5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1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39" name="Текст 4">
            <a:extLst>
              <a:ext uri="{FF2B5EF4-FFF2-40B4-BE49-F238E27FC236}">
                <a16:creationId xmlns:a16="http://schemas.microsoft.com/office/drawing/2014/main" id="{FCC5ACF9-5472-7E73-D2F8-66FEF8A95C4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1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40" name="Текст 4">
            <a:extLst>
              <a:ext uri="{FF2B5EF4-FFF2-40B4-BE49-F238E27FC236}">
                <a16:creationId xmlns:a16="http://schemas.microsoft.com/office/drawing/2014/main" id="{C862E498-2EBD-C03C-37D3-7E55871621C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41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41" name="Текст 4">
            <a:extLst>
              <a:ext uri="{FF2B5EF4-FFF2-40B4-BE49-F238E27FC236}">
                <a16:creationId xmlns:a16="http://schemas.microsoft.com/office/drawing/2014/main" id="{22DA8EEE-DBA4-FC71-9BF5-7C5E7E5BF25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42" name="Текст 4">
            <a:extLst>
              <a:ext uri="{FF2B5EF4-FFF2-40B4-BE49-F238E27FC236}">
                <a16:creationId xmlns:a16="http://schemas.microsoft.com/office/drawing/2014/main" id="{8911A627-1C6D-AA05-8D64-93D50AEEF70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29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43" name="Текст 4">
            <a:extLst>
              <a:ext uri="{FF2B5EF4-FFF2-40B4-BE49-F238E27FC236}">
                <a16:creationId xmlns:a16="http://schemas.microsoft.com/office/drawing/2014/main" id="{5252F260-40FD-6A7C-6A8B-BBE1B5CFC74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29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44" name="Текст 4">
            <a:extLst>
              <a:ext uri="{FF2B5EF4-FFF2-40B4-BE49-F238E27FC236}">
                <a16:creationId xmlns:a16="http://schemas.microsoft.com/office/drawing/2014/main" id="{E5731A3C-3A6E-F1E8-159F-EF5A03AA860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29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909460342"/>
      </p:ext>
    </p:extLst>
  </p:cSld>
  <p:clrMapOvr>
    <a:masterClrMapping/>
  </p:clrMapOvr>
  <p:transition spd="med"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eightstroke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Заголовок</a:t>
            </a:r>
            <a:endParaRPr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1606062B-4A11-873B-B524-087BCF81C7DD}"/>
              </a:ext>
            </a:extLst>
          </p:cNvPr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4B74169F-2547-57CF-89D5-EAB1DE79423C}"/>
              </a:ext>
            </a:extLst>
          </p:cNvPr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D4F0D80A-465D-25EC-B7B9-069E91206A75}"/>
              </a:ext>
            </a:extLst>
          </p:cNvPr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875503D3-2508-3FB3-7F87-C94D0C48C58A}"/>
              </a:ext>
            </a:extLst>
          </p:cNvPr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E80B66FD-60B7-989C-7545-B09237BED968}"/>
              </a:ext>
            </a:extLst>
          </p:cNvPr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38EA5524-DFC0-ECE4-36DD-FC07D3068C7D}"/>
              </a:ext>
            </a:extLst>
          </p:cNvPr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7" name="Скругленный прямоугольник 16">
            <a:extLst>
              <a:ext uri="{FF2B5EF4-FFF2-40B4-BE49-F238E27FC236}">
                <a16:creationId xmlns:a16="http://schemas.microsoft.com/office/drawing/2014/main" id="{62FC7EF4-DFC7-9CBB-EAE8-8FF686945324}"/>
              </a:ext>
            </a:extLst>
          </p:cNvPr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8" name="Скругленный прямоугольник 17">
            <a:extLst>
              <a:ext uri="{FF2B5EF4-FFF2-40B4-BE49-F238E27FC236}">
                <a16:creationId xmlns:a16="http://schemas.microsoft.com/office/drawing/2014/main" id="{09119B0E-1229-3D84-A1CB-72729A0012AA}"/>
              </a:ext>
            </a:extLst>
          </p:cNvPr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29" name="Текст 4">
            <a:extLst>
              <a:ext uri="{FF2B5EF4-FFF2-40B4-BE49-F238E27FC236}">
                <a16:creationId xmlns:a16="http://schemas.microsoft.com/office/drawing/2014/main" id="{F6DA1C90-F688-6423-8678-722FF3FA8E1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30" name="Текст 4">
            <a:extLst>
              <a:ext uri="{FF2B5EF4-FFF2-40B4-BE49-F238E27FC236}">
                <a16:creationId xmlns:a16="http://schemas.microsoft.com/office/drawing/2014/main" id="{A662EF5D-5D71-4895-6ABA-E13009BDAC8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31" name="Текст 4">
            <a:extLst>
              <a:ext uri="{FF2B5EF4-FFF2-40B4-BE49-F238E27FC236}">
                <a16:creationId xmlns:a16="http://schemas.microsoft.com/office/drawing/2014/main" id="{841CA6B7-B959-2D55-B396-FB00680DEC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32" name="Текст 4">
            <a:extLst>
              <a:ext uri="{FF2B5EF4-FFF2-40B4-BE49-F238E27FC236}">
                <a16:creationId xmlns:a16="http://schemas.microsoft.com/office/drawing/2014/main" id="{4B4C10E0-AED1-9BA5-9862-743AE9DA628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33" name="Текст 4">
            <a:extLst>
              <a:ext uri="{FF2B5EF4-FFF2-40B4-BE49-F238E27FC236}">
                <a16:creationId xmlns:a16="http://schemas.microsoft.com/office/drawing/2014/main" id="{BAEB5219-C857-6F7E-EF5F-730DAB6CD43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34" name="Текст 4">
            <a:extLst>
              <a:ext uri="{FF2B5EF4-FFF2-40B4-BE49-F238E27FC236}">
                <a16:creationId xmlns:a16="http://schemas.microsoft.com/office/drawing/2014/main" id="{60634F84-4B1F-D557-134B-3583ADFB012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3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35" name="Текст 4">
            <a:extLst>
              <a:ext uri="{FF2B5EF4-FFF2-40B4-BE49-F238E27FC236}">
                <a16:creationId xmlns:a16="http://schemas.microsoft.com/office/drawing/2014/main" id="{5BDB21DD-21AC-D2A4-17A6-BB189DAE295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3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36" name="Текст 4">
            <a:extLst>
              <a:ext uri="{FF2B5EF4-FFF2-40B4-BE49-F238E27FC236}">
                <a16:creationId xmlns:a16="http://schemas.microsoft.com/office/drawing/2014/main" id="{B64C15E7-08CF-2840-BC72-4C0EE5EA725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53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37" name="Текст 4">
            <a:extLst>
              <a:ext uri="{FF2B5EF4-FFF2-40B4-BE49-F238E27FC236}">
                <a16:creationId xmlns:a16="http://schemas.microsoft.com/office/drawing/2014/main" id="{4522E74A-B39E-732E-FA0B-2A43137CFF2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38" name="Текст 4">
            <a:extLst>
              <a:ext uri="{FF2B5EF4-FFF2-40B4-BE49-F238E27FC236}">
                <a16:creationId xmlns:a16="http://schemas.microsoft.com/office/drawing/2014/main" id="{887E8233-87C8-7ECD-E11E-0F123DC71B5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1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39" name="Текст 4">
            <a:extLst>
              <a:ext uri="{FF2B5EF4-FFF2-40B4-BE49-F238E27FC236}">
                <a16:creationId xmlns:a16="http://schemas.microsoft.com/office/drawing/2014/main" id="{FCC5ACF9-5472-7E73-D2F8-66FEF8A95C4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1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40" name="Текст 4">
            <a:extLst>
              <a:ext uri="{FF2B5EF4-FFF2-40B4-BE49-F238E27FC236}">
                <a16:creationId xmlns:a16="http://schemas.microsoft.com/office/drawing/2014/main" id="{C862E498-2EBD-C03C-37D3-7E55871621C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41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41" name="Текст 4">
            <a:extLst>
              <a:ext uri="{FF2B5EF4-FFF2-40B4-BE49-F238E27FC236}">
                <a16:creationId xmlns:a16="http://schemas.microsoft.com/office/drawing/2014/main" id="{22DA8EEE-DBA4-FC71-9BF5-7C5E7E5BF25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42" name="Текст 4">
            <a:extLst>
              <a:ext uri="{FF2B5EF4-FFF2-40B4-BE49-F238E27FC236}">
                <a16:creationId xmlns:a16="http://schemas.microsoft.com/office/drawing/2014/main" id="{8911A627-1C6D-AA05-8D64-93D50AEEF70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29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43" name="Текст 4">
            <a:extLst>
              <a:ext uri="{FF2B5EF4-FFF2-40B4-BE49-F238E27FC236}">
                <a16:creationId xmlns:a16="http://schemas.microsoft.com/office/drawing/2014/main" id="{5252F260-40FD-6A7C-6A8B-BBE1B5CFC74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29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44" name="Текст 4">
            <a:extLst>
              <a:ext uri="{FF2B5EF4-FFF2-40B4-BE49-F238E27FC236}">
                <a16:creationId xmlns:a16="http://schemas.microsoft.com/office/drawing/2014/main" id="{E5731A3C-3A6E-F1E8-159F-EF5A03AA860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29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38124180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ext+photo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7BD0119F-BD3E-9E80-7DF6-932C8377C29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4B3DDDF-876A-1984-C66E-771A3BF2B66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/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3637919168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ext+photo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7BD0119F-BD3E-9E80-7DF6-932C8377C29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295776" y="1089025"/>
            <a:ext cx="7453314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4B3DDDF-876A-1984-C66E-771A3BF2B66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3636961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/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2314505020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1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82" Type="http://schemas.openxmlformats.org/officeDocument/2006/relationships/image" Target="../media/image2.png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77" Type="http://schemas.openxmlformats.org/officeDocument/2006/relationships/slideLayout" Target="../slideLayouts/slideLayout77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80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83" Type="http://schemas.openxmlformats.org/officeDocument/2006/relationships/image" Target="../media/image3.sv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0" tIns="0" rIns="0" bIns="0">
            <a:normAutofit/>
          </a:bodyPr>
          <a:lstStyle/>
          <a:p>
            <a:r>
              <a:rPr lang="ru-RU"/>
              <a:t>Заголовок</a:t>
            </a:r>
            <a:endParaRPr/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1D1F864E-6E13-C812-9DCC-A52E7B054A53}"/>
              </a:ext>
            </a:extLst>
          </p:cNvPr>
          <p:cNvPicPr>
            <a:picLocks/>
          </p:cNvPicPr>
          <p:nvPr userDrawn="1"/>
        </p:nvPicPr>
        <p:blipFill>
          <a:blip r:embed="rId8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39200" cy="180000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0CBF6884-BCFF-81E7-E3A8-1C4524D043CE}"/>
              </a:ext>
            </a:extLst>
          </p:cNvPr>
          <p:cNvPicPr>
            <a:picLocks noChangeAspect="1"/>
          </p:cNvPicPr>
          <p:nvPr userDrawn="1"/>
        </p:nvPicPr>
        <p:blipFill>
          <a:blip r:embed="rId8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3"/>
              </a:ext>
            </a:extLst>
          </a:blip>
          <a:stretch>
            <a:fillRect/>
          </a:stretch>
        </p:blipFill>
        <p:spPr>
          <a:xfrm>
            <a:off x="442913" y="6222274"/>
            <a:ext cx="127575" cy="19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759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741" r:id="rId3"/>
    <p:sldLayoutId id="2147483750" r:id="rId4"/>
    <p:sldLayoutId id="2147483672" r:id="rId5"/>
    <p:sldLayoutId id="2147483742" r:id="rId6"/>
    <p:sldLayoutId id="2147483746" r:id="rId7"/>
    <p:sldLayoutId id="2147483701" r:id="rId8"/>
    <p:sldLayoutId id="2147483744" r:id="rId9"/>
    <p:sldLayoutId id="2147483749" r:id="rId10"/>
    <p:sldLayoutId id="2147483676" r:id="rId11"/>
    <p:sldLayoutId id="2147483681" r:id="rId12"/>
    <p:sldLayoutId id="2147483688" r:id="rId13"/>
    <p:sldLayoutId id="2147483683" r:id="rId14"/>
    <p:sldLayoutId id="2147483689" r:id="rId15"/>
    <p:sldLayoutId id="2147483702" r:id="rId16"/>
    <p:sldLayoutId id="2147483703" r:id="rId17"/>
    <p:sldLayoutId id="2147483677" r:id="rId18"/>
    <p:sldLayoutId id="2147483690" r:id="rId19"/>
    <p:sldLayoutId id="2147483684" r:id="rId20"/>
    <p:sldLayoutId id="2147483691" r:id="rId21"/>
    <p:sldLayoutId id="2147483704" r:id="rId22"/>
    <p:sldLayoutId id="2147483680" r:id="rId23"/>
    <p:sldLayoutId id="2147483692" r:id="rId24"/>
    <p:sldLayoutId id="2147483685" r:id="rId25"/>
    <p:sldLayoutId id="2147483693" r:id="rId26"/>
    <p:sldLayoutId id="2147483705" r:id="rId27"/>
    <p:sldLayoutId id="2147483682" r:id="rId28"/>
    <p:sldLayoutId id="2147483694" r:id="rId29"/>
    <p:sldLayoutId id="2147483686" r:id="rId30"/>
    <p:sldLayoutId id="2147483695" r:id="rId31"/>
    <p:sldLayoutId id="2147483706" r:id="rId32"/>
    <p:sldLayoutId id="2147483679" r:id="rId33"/>
    <p:sldLayoutId id="2147483697" r:id="rId34"/>
    <p:sldLayoutId id="2147483696" r:id="rId35"/>
    <p:sldLayoutId id="2147483698" r:id="rId36"/>
    <p:sldLayoutId id="2147483707" r:id="rId37"/>
    <p:sldLayoutId id="2147483678" r:id="rId38"/>
    <p:sldLayoutId id="2147483699" r:id="rId39"/>
    <p:sldLayoutId id="2147483687" r:id="rId40"/>
    <p:sldLayoutId id="2147483700" r:id="rId41"/>
    <p:sldLayoutId id="2147483751" r:id="rId42"/>
    <p:sldLayoutId id="2147483708" r:id="rId43"/>
    <p:sldLayoutId id="2147483743" r:id="rId44"/>
    <p:sldLayoutId id="2147483747" r:id="rId45"/>
    <p:sldLayoutId id="2147483709" r:id="rId46"/>
    <p:sldLayoutId id="2147483745" r:id="rId47"/>
    <p:sldLayoutId id="2147483748" r:id="rId48"/>
    <p:sldLayoutId id="2147483710" r:id="rId49"/>
    <p:sldLayoutId id="2147483711" r:id="rId50"/>
    <p:sldLayoutId id="2147483712" r:id="rId51"/>
    <p:sldLayoutId id="2147483714" r:id="rId52"/>
    <p:sldLayoutId id="2147483713" r:id="rId53"/>
    <p:sldLayoutId id="2147483715" r:id="rId54"/>
    <p:sldLayoutId id="2147483716" r:id="rId55"/>
    <p:sldLayoutId id="2147483717" r:id="rId56"/>
    <p:sldLayoutId id="2147483718" r:id="rId57"/>
    <p:sldLayoutId id="2147483719" r:id="rId58"/>
    <p:sldLayoutId id="2147483721" r:id="rId59"/>
    <p:sldLayoutId id="2147483720" r:id="rId60"/>
    <p:sldLayoutId id="2147483722" r:id="rId61"/>
    <p:sldLayoutId id="2147483723" r:id="rId62"/>
    <p:sldLayoutId id="2147483724" r:id="rId63"/>
    <p:sldLayoutId id="2147483725" r:id="rId64"/>
    <p:sldLayoutId id="2147483726" r:id="rId65"/>
    <p:sldLayoutId id="2147483727" r:id="rId66"/>
    <p:sldLayoutId id="2147483728" r:id="rId67"/>
    <p:sldLayoutId id="2147483729" r:id="rId68"/>
    <p:sldLayoutId id="2147483731" r:id="rId69"/>
    <p:sldLayoutId id="2147483730" r:id="rId70"/>
    <p:sldLayoutId id="2147483732" r:id="rId71"/>
    <p:sldLayoutId id="2147483733" r:id="rId72"/>
    <p:sldLayoutId id="2147483734" r:id="rId73"/>
    <p:sldLayoutId id="2147483735" r:id="rId74"/>
    <p:sldLayoutId id="2147483736" r:id="rId75"/>
    <p:sldLayoutId id="2147483737" r:id="rId76"/>
    <p:sldLayoutId id="2147483738" r:id="rId77"/>
    <p:sldLayoutId id="2147483739" r:id="rId78"/>
    <p:sldLayoutId id="2147483740" r:id="rId79"/>
  </p:sldLayoutIdLst>
  <p:transition spd="med"/>
  <p:txStyles>
    <p:titleStyle>
      <a:lvl1pPr marL="0" marR="0" indent="0" algn="l" defTabSz="412771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1pPr>
      <a:lvl2pPr marL="0" marR="0" indent="114306" algn="l" defTabSz="41277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2pPr>
      <a:lvl3pPr marL="0" marR="0" indent="228611" algn="l" defTabSz="41277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3pPr>
      <a:lvl4pPr marL="0" marR="0" indent="342917" algn="l" defTabSz="41277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4pPr>
      <a:lvl5pPr marL="0" marR="0" indent="457223" algn="l" defTabSz="41277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5pPr>
      <a:lvl6pPr marL="0" marR="0" indent="571529" algn="l" defTabSz="41277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6pPr>
      <a:lvl7pPr marL="0" marR="0" indent="685834" algn="l" defTabSz="41277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7pPr>
      <a:lvl8pPr marL="0" marR="0" indent="800140" algn="l" defTabSz="41277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8pPr>
      <a:lvl9pPr marL="0" marR="0" indent="914446" algn="l" defTabSz="41277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9pPr>
    </p:titleStyle>
    <p:bodyStyle>
      <a:lvl1pPr marL="180000" marR="0" indent="-180000" algn="l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1pPr>
      <a:lvl2pPr marL="180000" marR="0" indent="-180000" algn="l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2pPr>
      <a:lvl3pPr marL="180000" marR="0" indent="-180000" algn="l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3pPr>
      <a:lvl4pPr marL="180000" marR="0" indent="-180000" algn="l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4pPr>
      <a:lvl5pPr marL="180000" marR="0" indent="-180000" algn="l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5pPr>
      <a:lvl6pPr marL="1905095" marR="0" indent="-317516" algn="l" defTabSz="412771" eaLnBrk="1" latinLnBrk="0" hangingPunct="1">
        <a:lnSpc>
          <a:spcPct val="100000"/>
        </a:lnSpc>
        <a:spcBef>
          <a:spcPts val="2950"/>
        </a:spcBef>
        <a:spcAft>
          <a:spcPts val="0"/>
        </a:spcAft>
        <a:buClrTx/>
        <a:buSzPct val="125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6pPr>
      <a:lvl7pPr marL="2222611" marR="0" indent="-317516" algn="l" defTabSz="412771" eaLnBrk="1" latinLnBrk="0" hangingPunct="1">
        <a:lnSpc>
          <a:spcPct val="100000"/>
        </a:lnSpc>
        <a:spcBef>
          <a:spcPts val="2950"/>
        </a:spcBef>
        <a:spcAft>
          <a:spcPts val="0"/>
        </a:spcAft>
        <a:buClrTx/>
        <a:buSzPct val="125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7pPr>
      <a:lvl8pPr marL="2540127" marR="0" indent="-317516" algn="l" defTabSz="412771" eaLnBrk="1" latinLnBrk="0" hangingPunct="1">
        <a:lnSpc>
          <a:spcPct val="100000"/>
        </a:lnSpc>
        <a:spcBef>
          <a:spcPts val="2950"/>
        </a:spcBef>
        <a:spcAft>
          <a:spcPts val="0"/>
        </a:spcAft>
        <a:buClrTx/>
        <a:buSzPct val="125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8pPr>
      <a:lvl9pPr marL="2857643" marR="0" indent="-317516" algn="l" defTabSz="412771" eaLnBrk="1" latinLnBrk="0" hangingPunct="1">
        <a:lnSpc>
          <a:spcPct val="100000"/>
        </a:lnSpc>
        <a:spcBef>
          <a:spcPts val="2950"/>
        </a:spcBef>
        <a:spcAft>
          <a:spcPts val="0"/>
        </a:spcAft>
        <a:buClrTx/>
        <a:buSzPct val="125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9pPr>
    </p:bodyStyle>
    <p:otherStyle>
      <a:lvl1pPr marL="0" marR="0" indent="0" algn="r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1pPr>
      <a:lvl2pPr marL="0" marR="0" indent="114306" algn="r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2pPr>
      <a:lvl3pPr marL="0" marR="0" indent="228611" algn="r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3pPr>
      <a:lvl4pPr marL="0" marR="0" indent="342917" algn="r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4pPr>
      <a:lvl5pPr marL="0" marR="0" indent="457223" algn="r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5pPr>
      <a:lvl6pPr marL="0" marR="0" indent="571529" algn="r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6pPr>
      <a:lvl7pPr marL="0" marR="0" indent="685834" algn="r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7pPr>
      <a:lvl8pPr marL="0" marR="0" indent="800140" algn="r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8pPr>
      <a:lvl9pPr marL="0" marR="0" indent="914446" algn="r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9pPr>
    </p:otherStyle>
  </p:txStyles>
  <p:extLst>
    <p:ext uri="{27BBF7A9-308A-43DC-89C8-2F10F3537804}">
      <p15:sldGuideLst xmlns:p15="http://schemas.microsoft.com/office/powerpoint/2012/main">
        <p15:guide id="15" pos="279">
          <p15:clr>
            <a:srgbClr val="F26B43"/>
          </p15:clr>
        </p15:guide>
        <p15:guide id="16" pos="7401">
          <p15:clr>
            <a:srgbClr val="F26B43"/>
          </p15:clr>
        </p15:guide>
        <p15:guide id="17" orient="horz" pos="4042">
          <p15:clr>
            <a:srgbClr val="F26B43"/>
          </p15:clr>
        </p15:guide>
        <p15:guide id="18" orient="horz" pos="278">
          <p15:clr>
            <a:srgbClr val="F26B43"/>
          </p15:clr>
        </p15:guide>
        <p15:guide id="19" orient="horz" pos="686">
          <p15:clr>
            <a:srgbClr val="F26B43"/>
          </p15:clr>
        </p15:guide>
        <p15:guide id="20" orient="horz" pos="3634">
          <p15:clr>
            <a:srgbClr val="F26B43"/>
          </p15:clr>
        </p15:guide>
        <p15:guide id="21" pos="3772">
          <p15:clr>
            <a:srgbClr val="F26B43"/>
          </p15:clr>
        </p15:guide>
        <p15:guide id="22" pos="3908">
          <p15:clr>
            <a:srgbClr val="F26B43"/>
          </p15:clr>
        </p15:guide>
        <p15:guide id="23" pos="4384">
          <p15:clr>
            <a:srgbClr val="F26B43"/>
          </p15:clr>
        </p15:guide>
        <p15:guide id="24" pos="3296">
          <p15:clr>
            <a:srgbClr val="F26B43"/>
          </p15:clr>
        </p15:guide>
        <p15:guide id="25" pos="3160">
          <p15:clr>
            <a:srgbClr val="F26B43"/>
          </p15:clr>
        </p15:guide>
        <p15:guide id="26" pos="4520">
          <p15:clr>
            <a:srgbClr val="F26B43"/>
          </p15:clr>
        </p15:guide>
        <p15:guide id="27" pos="4974">
          <p15:clr>
            <a:srgbClr val="F26B43"/>
          </p15:clr>
        </p15:guide>
        <p15:guide id="28" pos="5110">
          <p15:clr>
            <a:srgbClr val="F26B43"/>
          </p15:clr>
        </p15:guide>
        <p15:guide id="29" pos="2706">
          <p15:clr>
            <a:srgbClr val="F26B43"/>
          </p15:clr>
        </p15:guide>
        <p15:guide id="30" pos="2570">
          <p15:clr>
            <a:srgbClr val="F26B43"/>
          </p15:clr>
        </p15:guide>
        <p15:guide id="31" pos="2094">
          <p15:clr>
            <a:srgbClr val="F26B43"/>
          </p15:clr>
        </p15:guide>
        <p15:guide id="32" pos="1958">
          <p15:clr>
            <a:srgbClr val="F26B43"/>
          </p15:clr>
        </p15:guide>
        <p15:guide id="33" pos="5586">
          <p15:clr>
            <a:srgbClr val="F26B43"/>
          </p15:clr>
        </p15:guide>
        <p15:guide id="34" pos="5722">
          <p15:clr>
            <a:srgbClr val="F26B43"/>
          </p15:clr>
        </p15:guide>
        <p15:guide id="35" pos="6176">
          <p15:clr>
            <a:srgbClr val="F26B43"/>
          </p15:clr>
        </p15:guide>
        <p15:guide id="36" pos="6312">
          <p15:clr>
            <a:srgbClr val="F26B43"/>
          </p15:clr>
        </p15:guide>
        <p15:guide id="37" pos="6788">
          <p15:clr>
            <a:srgbClr val="F26B43"/>
          </p15:clr>
        </p15:guide>
        <p15:guide id="38" pos="6924">
          <p15:clr>
            <a:srgbClr val="F26B43"/>
          </p15:clr>
        </p15:guide>
        <p15:guide id="39" pos="1504">
          <p15:clr>
            <a:srgbClr val="F26B43"/>
          </p15:clr>
        </p15:guide>
        <p15:guide id="40" pos="1368">
          <p15:clr>
            <a:srgbClr val="F26B43"/>
          </p15:clr>
        </p15:guide>
        <p15:guide id="41" pos="892">
          <p15:clr>
            <a:srgbClr val="F26B43"/>
          </p15:clr>
        </p15:guide>
        <p15:guide id="42" pos="75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sv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sv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8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10" Type="http://schemas.openxmlformats.org/officeDocument/2006/relationships/image" Target="../media/image24.svg"/><Relationship Id="rId4" Type="http://schemas.openxmlformats.org/officeDocument/2006/relationships/image" Target="../media/image18.svg"/><Relationship Id="rId9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C745A31D-F7E0-8118-55BF-8D30B43F4F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177" y="656877"/>
            <a:ext cx="6516686" cy="4679950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ru-RU" sz="6000" b="0" i="0" u="none" strike="noStrike" dirty="0">
                <a:effectLst/>
                <a:latin typeface="+mn-lt"/>
              </a:rPr>
              <a:t>Прогнозирование рыночных цен на арматуру</a:t>
            </a:r>
            <a:br>
              <a:rPr lang="ru-RU" sz="6000" dirty="0">
                <a:latin typeface="+mn-lt"/>
              </a:rPr>
            </a:br>
            <a:endParaRPr lang="ru-RU" sz="6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48422531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AA7441-454A-86C9-3350-BE12674EC9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id="{5E9C257A-4D7D-F37A-294F-33E821DD48BF}"/>
              </a:ext>
            </a:extLst>
          </p:cNvPr>
          <p:cNvSpPr/>
          <p:nvPr/>
        </p:nvSpPr>
        <p:spPr>
          <a:xfrm>
            <a:off x="2696526" y="3250944"/>
            <a:ext cx="6798947" cy="2514600"/>
          </a:xfrm>
          <a:prstGeom prst="roundRect">
            <a:avLst/>
          </a:prstGeom>
          <a:solidFill>
            <a:srgbClr val="007BFC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B4AA891-1F41-4170-04AE-B04BDF0B14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834" y="463544"/>
            <a:ext cx="11336332" cy="188621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6AC04DA-6E02-57C3-EF6D-CB743EE988CC}"/>
              </a:ext>
            </a:extLst>
          </p:cNvPr>
          <p:cNvSpPr txBox="1"/>
          <p:nvPr/>
        </p:nvSpPr>
        <p:spPr>
          <a:xfrm>
            <a:off x="832485" y="2436984"/>
            <a:ext cx="10527030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ru-RU" sz="2400" dirty="0">
                <a:solidFill>
                  <a:srgbClr val="007BFC"/>
                </a:solidFill>
              </a:rPr>
              <a:t>Предположение, что тренд имеется, начали проверять на стационарность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915688-95B5-68CA-B534-D6DAF44C8FF2}"/>
              </a:ext>
            </a:extLst>
          </p:cNvPr>
          <p:cNvSpPr txBox="1"/>
          <p:nvPr/>
        </p:nvSpPr>
        <p:spPr>
          <a:xfrm>
            <a:off x="2888933" y="3376224"/>
            <a:ext cx="6096000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ru-RU" sz="2400" dirty="0">
                <a:solidFill>
                  <a:srgbClr val="FFFFFF"/>
                </a:solidFill>
              </a:rPr>
              <a:t>Применяется </a:t>
            </a:r>
            <a:r>
              <a:rPr lang="ru-RU" sz="2400" b="1" dirty="0">
                <a:solidFill>
                  <a:srgbClr val="FFFFFF"/>
                </a:solidFill>
              </a:rPr>
              <a:t>тест Дики-Фуллера</a:t>
            </a:r>
            <a:r>
              <a:rPr lang="ru-RU" sz="2400" dirty="0">
                <a:solidFill>
                  <a:srgbClr val="FFFFFF"/>
                </a:solidFill>
              </a:rPr>
              <a:t>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4413C8-D74E-6628-1CC0-24A9B698FD7A}"/>
              </a:ext>
            </a:extLst>
          </p:cNvPr>
          <p:cNvSpPr txBox="1"/>
          <p:nvPr/>
        </p:nvSpPr>
        <p:spPr>
          <a:xfrm>
            <a:off x="2888933" y="3959352"/>
            <a:ext cx="6425565" cy="156966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ru-RU" sz="2400" b="0" i="0" dirty="0">
                <a:solidFill>
                  <a:srgbClr val="FFFFFF"/>
                </a:solidFill>
                <a:effectLst/>
                <a:latin typeface="Courier New" panose="02070309020205020404" pitchFamily="49" charset="0"/>
              </a:rPr>
              <a:t>ADF </a:t>
            </a:r>
            <a:r>
              <a:rPr lang="ru-RU" sz="2400" b="0" i="0" dirty="0" err="1">
                <a:solidFill>
                  <a:srgbClr val="FFFFFF"/>
                </a:solidFill>
                <a:effectLst/>
                <a:latin typeface="Courier New" panose="02070309020205020404" pitchFamily="49" charset="0"/>
              </a:rPr>
              <a:t>Statistic</a:t>
            </a:r>
            <a:r>
              <a:rPr lang="ru-RU" sz="2400" b="0" i="0" dirty="0">
                <a:solidFill>
                  <a:srgbClr val="FFFFFF"/>
                </a:solidFill>
                <a:effectLst/>
                <a:latin typeface="Courier New" panose="02070309020205020404" pitchFamily="49" charset="0"/>
              </a:rPr>
              <a:t>: -1.5484468381220473 </a:t>
            </a:r>
          </a:p>
          <a:p>
            <a:r>
              <a:rPr lang="ru-RU" sz="2400" b="0" i="0" dirty="0">
                <a:solidFill>
                  <a:srgbClr val="FFFFFF"/>
                </a:solidFill>
                <a:effectLst/>
                <a:latin typeface="Courier New" panose="02070309020205020404" pitchFamily="49" charset="0"/>
              </a:rPr>
              <a:t>p-</a:t>
            </a:r>
            <a:r>
              <a:rPr lang="ru-RU" sz="2400" b="0" i="0" dirty="0" err="1">
                <a:solidFill>
                  <a:srgbClr val="FFFFFF"/>
                </a:solidFill>
                <a:effectLst/>
                <a:latin typeface="Courier New" panose="02070309020205020404" pitchFamily="49" charset="0"/>
              </a:rPr>
              <a:t>value</a:t>
            </a:r>
            <a:r>
              <a:rPr lang="ru-RU" sz="2400" b="0" i="0" dirty="0">
                <a:solidFill>
                  <a:srgbClr val="FFFFFF"/>
                </a:solidFill>
                <a:effectLst/>
                <a:latin typeface="Courier New" panose="02070309020205020404" pitchFamily="49" charset="0"/>
              </a:rPr>
              <a:t>: 0.5094239275287091 </a:t>
            </a:r>
          </a:p>
          <a:p>
            <a:r>
              <a:rPr lang="ru-RU" sz="2400" b="0" i="0" dirty="0">
                <a:solidFill>
                  <a:srgbClr val="FFFFFF"/>
                </a:solidFill>
                <a:effectLst/>
                <a:latin typeface="Courier New" panose="02070309020205020404" pitchFamily="49" charset="0"/>
              </a:rPr>
              <a:t>Ряд нестационарный, требуется дифференцирование</a:t>
            </a:r>
            <a:endParaRPr lang="ru-RU" sz="2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7864945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3EC468-A30C-FFBF-7A08-5E3686E3E4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Изображение выглядит как текст, линия, График, снимок экрана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84302FFC-7DB6-3E76-6303-931908EB2B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096" y="2634733"/>
            <a:ext cx="8958529" cy="397534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C56E4D9-B3C4-1713-8532-711D5F81A443}"/>
              </a:ext>
            </a:extLst>
          </p:cNvPr>
          <p:cNvSpPr txBox="1"/>
          <p:nvPr/>
        </p:nvSpPr>
        <p:spPr>
          <a:xfrm>
            <a:off x="-225395" y="629262"/>
            <a:ext cx="6838950" cy="197746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742950" lvl="1" indent="-285750" algn="l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ru-RU" sz="2400" b="0" i="0" dirty="0">
                <a:solidFill>
                  <a:srgbClr val="007BFC"/>
                </a:solidFill>
                <a:effectLst/>
              </a:rPr>
              <a:t>Медленно убывает (не резко обрывается) - признак не стационарности ряда</a:t>
            </a:r>
          </a:p>
          <a:p>
            <a:pPr marL="742950" lvl="1" indent="-285750" algn="l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ru-RU" sz="2400" b="0" i="0" dirty="0">
                <a:solidFill>
                  <a:srgbClr val="007BFC"/>
                </a:solidFill>
                <a:effectLst/>
              </a:rPr>
              <a:t>Высокие значения на первых лагах (сильная корреляция с соседними точками)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18953C-EB54-4995-A5BE-2ECE13CD7D75}"/>
              </a:ext>
            </a:extLst>
          </p:cNvPr>
          <p:cNvSpPr txBox="1"/>
          <p:nvPr/>
        </p:nvSpPr>
        <p:spPr>
          <a:xfrm>
            <a:off x="6255738" y="629262"/>
            <a:ext cx="5837901" cy="197746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800100" lvl="1" indent="-342900" algn="l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ru-RU" sz="2400" b="0" i="0" dirty="0">
                <a:solidFill>
                  <a:srgbClr val="007BFC"/>
                </a:solidFill>
                <a:effectLst/>
              </a:rPr>
              <a:t>Резко обрывается после 1-2 лага - это характерно для моделей AR (авто регрессионных)</a:t>
            </a:r>
          </a:p>
          <a:p>
            <a:pPr marL="800100" lvl="1" indent="-342900" algn="l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ru-RU" sz="2400" b="0" i="0" dirty="0">
                <a:solidFill>
                  <a:srgbClr val="007BFC"/>
                </a:solidFill>
                <a:effectLst/>
              </a:rPr>
              <a:t>Значимый пик на лаге 1, затем быстро затухает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5BA65C6-9458-2C23-66A0-BDC6B5C8799F}"/>
              </a:ext>
            </a:extLst>
          </p:cNvPr>
          <p:cNvSpPr txBox="1"/>
          <p:nvPr/>
        </p:nvSpPr>
        <p:spPr>
          <a:xfrm>
            <a:off x="267623" y="106042"/>
            <a:ext cx="1284951" cy="5232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>
              <a:spcAft>
                <a:spcPts val="300"/>
              </a:spcAft>
            </a:pPr>
            <a:r>
              <a:rPr lang="ru-RU" sz="2800" b="1" i="0" dirty="0">
                <a:solidFill>
                  <a:schemeClr val="accent6"/>
                </a:solidFill>
                <a:effectLst/>
              </a:rPr>
              <a:t>ACF:</a:t>
            </a:r>
            <a:endParaRPr lang="ru-RU" sz="2800" b="0" i="0" dirty="0">
              <a:solidFill>
                <a:schemeClr val="accent6"/>
              </a:solidFill>
              <a:effectLst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ED3232-C64F-F53D-BDC4-7D449FDD5540}"/>
              </a:ext>
            </a:extLst>
          </p:cNvPr>
          <p:cNvSpPr txBox="1"/>
          <p:nvPr/>
        </p:nvSpPr>
        <p:spPr>
          <a:xfrm>
            <a:off x="6755602" y="106042"/>
            <a:ext cx="1216819" cy="5232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</a:pPr>
            <a:r>
              <a:rPr lang="ru-RU" sz="2800" b="1" i="0" dirty="0">
                <a:solidFill>
                  <a:schemeClr val="accent6"/>
                </a:solidFill>
                <a:effectLst/>
              </a:rPr>
              <a:t>PACF</a:t>
            </a:r>
            <a:r>
              <a:rPr lang="ru-RU" sz="2800" b="1" dirty="0">
                <a:solidFill>
                  <a:schemeClr val="accent6"/>
                </a:solidFill>
              </a:rPr>
              <a:t>:</a:t>
            </a:r>
            <a:endParaRPr lang="ru-RU" sz="2800" b="0" i="0" dirty="0">
              <a:solidFill>
                <a:schemeClr val="accent6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784618093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3D7C21-C33A-1463-AECE-2CC6169771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2AF4725-E203-0463-EB3F-2736C77F31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6459" y="258355"/>
            <a:ext cx="11302400" cy="647700"/>
          </a:xfrm>
        </p:spPr>
        <p:txBody>
          <a:bodyPr lIns="0" tIns="0" rIns="0" bIns="0" anchor="t">
            <a:noAutofit/>
          </a:bodyPr>
          <a:lstStyle/>
          <a:p>
            <a:r>
              <a:rPr lang="en-US" sz="5400" dirty="0"/>
              <a:t>Мо</a:t>
            </a:r>
            <a:r>
              <a:rPr lang="ru-RU" sz="5400" dirty="0"/>
              <a:t>дели</a:t>
            </a:r>
          </a:p>
        </p:txBody>
      </p:sp>
      <p:pic>
        <p:nvPicPr>
          <p:cNvPr id="5" name="Image 7" descr="preencoded.png">
            <a:extLst>
              <a:ext uri="{FF2B5EF4-FFF2-40B4-BE49-F238E27FC236}">
                <a16:creationId xmlns:a16="http://schemas.microsoft.com/office/drawing/2014/main" id="{9BD991A3-578B-5374-4A0E-89FD831DDDB0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96459" y="1191194"/>
            <a:ext cx="5447215" cy="6121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B7D6F78-79EE-9B63-75CA-5D646516BB19}"/>
              </a:ext>
            </a:extLst>
          </p:cNvPr>
          <p:cNvSpPr txBox="1"/>
          <p:nvPr/>
        </p:nvSpPr>
        <p:spPr>
          <a:xfrm>
            <a:off x="1352256" y="1191194"/>
            <a:ext cx="4935619" cy="61215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CoFo Sans"/>
              </a:rPr>
              <a:t>SARIMA</a:t>
            </a:r>
            <a:r>
              <a:rPr kumimoji="0" lang="ru-RU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CoFo Sans"/>
              </a:rPr>
              <a:t> без доп данных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DA0059D-BD52-365F-5583-DD3B3D416CAD}"/>
              </a:ext>
            </a:extLst>
          </p:cNvPr>
          <p:cNvSpPr txBox="1"/>
          <p:nvPr/>
        </p:nvSpPr>
        <p:spPr>
          <a:xfrm>
            <a:off x="3048000" y="2967335"/>
            <a:ext cx="6096000" cy="923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rgbClr val="FFFFFF"/>
                </a:solidFill>
              </a:rPr>
              <a:t>Random</a:t>
            </a:r>
            <a:endParaRPr lang="ru-RU" sz="1800" dirty="0">
              <a:solidFill>
                <a:srgbClr val="FFFFFF"/>
              </a:solidFill>
            </a:endParaRPr>
          </a:p>
          <a:p>
            <a:pPr algn="ctr"/>
            <a:r>
              <a:rPr lang="en-US" sz="1800" dirty="0">
                <a:solidFill>
                  <a:srgbClr val="FFFFFF"/>
                </a:solidFill>
              </a:rPr>
              <a:t>Forest</a:t>
            </a:r>
            <a:endParaRPr lang="ru-RU" sz="1800" dirty="0">
              <a:solidFill>
                <a:srgbClr val="FFFFFF"/>
              </a:solidFill>
            </a:endParaRPr>
          </a:p>
          <a:p>
            <a:pPr algn="ctr"/>
            <a:r>
              <a:rPr lang="en-US" sz="1800" dirty="0">
                <a:solidFill>
                  <a:srgbClr val="FFFFFF"/>
                </a:solidFill>
              </a:rPr>
              <a:t>Regressor</a:t>
            </a:r>
            <a:endParaRPr lang="ru-RU" sz="1800" dirty="0">
              <a:solidFill>
                <a:srgbClr val="FFFFFF"/>
              </a:solidFill>
            </a:endParaRPr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C5402074-CBB7-6786-A71F-60C8FB847E8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2089"/>
          <a:stretch/>
        </p:blipFill>
        <p:spPr>
          <a:xfrm>
            <a:off x="287540" y="1990220"/>
            <a:ext cx="9785269" cy="4782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463967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272CA9-11F9-8C5D-A62A-2AA4F06CF9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406FE6-4F9A-A18C-F4FC-DB23870282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6459" y="258355"/>
            <a:ext cx="11302400" cy="647700"/>
          </a:xfrm>
        </p:spPr>
        <p:txBody>
          <a:bodyPr lIns="0" tIns="0" rIns="0" bIns="0" anchor="t">
            <a:noAutofit/>
          </a:bodyPr>
          <a:lstStyle/>
          <a:p>
            <a:r>
              <a:rPr lang="en-US" sz="5400" dirty="0"/>
              <a:t>Мо</a:t>
            </a:r>
            <a:r>
              <a:rPr lang="ru-RU" sz="5400" dirty="0"/>
              <a:t>дели</a:t>
            </a:r>
          </a:p>
        </p:txBody>
      </p:sp>
      <p:pic>
        <p:nvPicPr>
          <p:cNvPr id="5" name="Image 7" descr="preencoded.png">
            <a:extLst>
              <a:ext uri="{FF2B5EF4-FFF2-40B4-BE49-F238E27FC236}">
                <a16:creationId xmlns:a16="http://schemas.microsoft.com/office/drawing/2014/main" id="{A1A63CF3-2DD4-258B-186E-1AB6957730DE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96460" y="1191194"/>
            <a:ext cx="7904666" cy="6121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F9DC569-FCD0-29B8-AB48-69E6EC74B217}"/>
              </a:ext>
            </a:extLst>
          </p:cNvPr>
          <p:cNvSpPr txBox="1"/>
          <p:nvPr/>
        </p:nvSpPr>
        <p:spPr>
          <a:xfrm>
            <a:off x="1352256" y="1191194"/>
            <a:ext cx="7648869" cy="61215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CoFo Sans"/>
              </a:rPr>
              <a:t>RandomForestRegressor</a:t>
            </a: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CoFo Sans"/>
              </a:rPr>
              <a:t> </a:t>
            </a:r>
            <a:r>
              <a:rPr kumimoji="0" lang="ru-RU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CoFo Sans"/>
              </a:rPr>
              <a:t>с доп данными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CD7196C-04FD-4786-0DF8-9B558B12070B}"/>
              </a:ext>
            </a:extLst>
          </p:cNvPr>
          <p:cNvSpPr txBox="1"/>
          <p:nvPr/>
        </p:nvSpPr>
        <p:spPr>
          <a:xfrm>
            <a:off x="3048000" y="2967335"/>
            <a:ext cx="6096000" cy="923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rgbClr val="FFFFFF"/>
                </a:solidFill>
              </a:rPr>
              <a:t>Random</a:t>
            </a:r>
            <a:endParaRPr lang="ru-RU" sz="1800" dirty="0">
              <a:solidFill>
                <a:srgbClr val="FFFFFF"/>
              </a:solidFill>
            </a:endParaRPr>
          </a:p>
          <a:p>
            <a:pPr algn="ctr"/>
            <a:r>
              <a:rPr lang="en-US" sz="1800" dirty="0">
                <a:solidFill>
                  <a:srgbClr val="FFFFFF"/>
                </a:solidFill>
              </a:rPr>
              <a:t>Forest</a:t>
            </a:r>
            <a:endParaRPr lang="ru-RU" sz="1800" dirty="0">
              <a:solidFill>
                <a:srgbClr val="FFFFFF"/>
              </a:solidFill>
            </a:endParaRPr>
          </a:p>
          <a:p>
            <a:pPr algn="ctr"/>
            <a:r>
              <a:rPr lang="en-US" sz="1800" dirty="0">
                <a:solidFill>
                  <a:srgbClr val="FFFFFF"/>
                </a:solidFill>
              </a:rPr>
              <a:t>Regressor</a:t>
            </a:r>
            <a:endParaRPr lang="ru-RU" sz="1800" dirty="0">
              <a:solidFill>
                <a:srgbClr val="FFFFFF"/>
              </a:solidFill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F269D6D-E32F-4403-FCEF-1C5AD14DB28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2154"/>
          <a:stretch/>
        </p:blipFill>
        <p:spPr>
          <a:xfrm>
            <a:off x="190083" y="1993238"/>
            <a:ext cx="9973214" cy="4759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838618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A22D38-6805-4EC3-33CF-D60566C578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FD1DFEF-4459-0B99-2C55-A6599408E5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6459" y="258355"/>
            <a:ext cx="11302400" cy="647700"/>
          </a:xfrm>
        </p:spPr>
        <p:txBody>
          <a:bodyPr lIns="0" tIns="0" rIns="0" bIns="0" anchor="t">
            <a:noAutofit/>
          </a:bodyPr>
          <a:lstStyle/>
          <a:p>
            <a:r>
              <a:rPr lang="ru-RU" sz="5400" dirty="0"/>
              <a:t>Лучшая м</a:t>
            </a:r>
            <a:r>
              <a:rPr lang="en-US" sz="5400" dirty="0"/>
              <a:t>о</a:t>
            </a:r>
            <a:r>
              <a:rPr lang="ru-RU" sz="5400" dirty="0"/>
              <a:t>дель</a:t>
            </a:r>
          </a:p>
        </p:txBody>
      </p:sp>
      <p:pic>
        <p:nvPicPr>
          <p:cNvPr id="5" name="Image 7" descr="preencoded.png">
            <a:extLst>
              <a:ext uri="{FF2B5EF4-FFF2-40B4-BE49-F238E27FC236}">
                <a16:creationId xmlns:a16="http://schemas.microsoft.com/office/drawing/2014/main" id="{CAC96CC6-29A2-3EED-DC2D-BBED15614FA5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96460" y="1191194"/>
            <a:ext cx="5191416" cy="6121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F10C775-BABA-3C20-16E0-D0E409CE5C16}"/>
              </a:ext>
            </a:extLst>
          </p:cNvPr>
          <p:cNvSpPr txBox="1"/>
          <p:nvPr/>
        </p:nvSpPr>
        <p:spPr>
          <a:xfrm>
            <a:off x="1352256" y="1191194"/>
            <a:ext cx="4935619" cy="61215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CoFo Sans"/>
              </a:rPr>
              <a:t>SARIMAX</a:t>
            </a:r>
            <a:r>
              <a:rPr kumimoji="0" lang="ru-RU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CoFo Sans"/>
              </a:rPr>
              <a:t> с доп данными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C7750DF-9E57-7F28-C688-7698068ED287}"/>
              </a:ext>
            </a:extLst>
          </p:cNvPr>
          <p:cNvSpPr txBox="1"/>
          <p:nvPr/>
        </p:nvSpPr>
        <p:spPr>
          <a:xfrm>
            <a:off x="3048000" y="2967335"/>
            <a:ext cx="6096000" cy="923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rgbClr val="FFFFFF"/>
                </a:solidFill>
              </a:rPr>
              <a:t>Random</a:t>
            </a:r>
            <a:endParaRPr lang="ru-RU" sz="1800" dirty="0">
              <a:solidFill>
                <a:srgbClr val="FFFFFF"/>
              </a:solidFill>
            </a:endParaRPr>
          </a:p>
          <a:p>
            <a:pPr algn="ctr"/>
            <a:r>
              <a:rPr lang="en-US" sz="1800" dirty="0">
                <a:solidFill>
                  <a:srgbClr val="FFFFFF"/>
                </a:solidFill>
              </a:rPr>
              <a:t>Forest</a:t>
            </a:r>
            <a:endParaRPr lang="ru-RU" sz="1800" dirty="0">
              <a:solidFill>
                <a:srgbClr val="FFFFFF"/>
              </a:solidFill>
            </a:endParaRPr>
          </a:p>
          <a:p>
            <a:pPr algn="ctr"/>
            <a:r>
              <a:rPr lang="en-US" sz="1800" dirty="0">
                <a:solidFill>
                  <a:srgbClr val="FFFFFF"/>
                </a:solidFill>
              </a:rPr>
              <a:t>Regressor</a:t>
            </a:r>
            <a:endParaRPr lang="ru-RU" sz="1800" dirty="0">
              <a:solidFill>
                <a:srgbClr val="FFFFFF"/>
              </a:solidFill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49FA17A-B003-5C4C-953C-DA8697F0AE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454" y="2088488"/>
            <a:ext cx="10002542" cy="4511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545664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DB5A11C-0DAD-F573-9F20-B361C2942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6541" y="387562"/>
            <a:ext cx="10422731" cy="1539875"/>
          </a:xfrm>
        </p:spPr>
        <p:txBody>
          <a:bodyPr>
            <a:noAutofit/>
          </a:bodyPr>
          <a:lstStyle/>
          <a:p>
            <a:r>
              <a:rPr lang="ru-RU" sz="5400" dirty="0">
                <a:latin typeface="+mn-lt"/>
              </a:rPr>
              <a:t>Выбор модели и автоматический подбор параметров</a:t>
            </a:r>
            <a:br>
              <a:rPr lang="ru-RU" sz="5400" b="1" dirty="0">
                <a:latin typeface="+mn-lt"/>
              </a:rPr>
            </a:br>
            <a:endParaRPr lang="ru-RU" sz="5400" dirty="0">
              <a:latin typeface="+mn-lt"/>
            </a:endParaRPr>
          </a:p>
        </p:txBody>
      </p:sp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DE97D5EA-CDA7-EBD8-8EC2-DEA875BD62E3}"/>
              </a:ext>
            </a:extLst>
          </p:cNvPr>
          <p:cNvSpPr/>
          <p:nvPr/>
        </p:nvSpPr>
        <p:spPr>
          <a:xfrm>
            <a:off x="896541" y="2609850"/>
            <a:ext cx="9736931" cy="3105150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078E4D-34A3-C31B-B5CD-E2ACC9948CD5}"/>
              </a:ext>
            </a:extLst>
          </p:cNvPr>
          <p:cNvSpPr txBox="1"/>
          <p:nvPr/>
        </p:nvSpPr>
        <p:spPr>
          <a:xfrm>
            <a:off x="1138239" y="2733675"/>
            <a:ext cx="9327356" cy="280903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buNone/>
            </a:pPr>
            <a:r>
              <a:rPr lang="ru-RU" sz="2400" dirty="0">
                <a:solidFill>
                  <a:schemeClr val="accent6"/>
                </a:solidFill>
              </a:rPr>
              <a:t>Выбранная модель: </a:t>
            </a:r>
            <a:r>
              <a:rPr lang="ru-RU" sz="2400" b="1" dirty="0">
                <a:solidFill>
                  <a:schemeClr val="accent6"/>
                </a:solidFill>
              </a:rPr>
              <a:t>ARIMA(2,0,0)(0,0,1)[52]</a:t>
            </a:r>
            <a:endParaRPr lang="ru-RU" sz="2400" dirty="0">
              <a:solidFill>
                <a:schemeClr val="accent6"/>
              </a:solidFill>
            </a:endParaRP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b="1" dirty="0">
                <a:solidFill>
                  <a:schemeClr val="accent6"/>
                </a:solidFill>
              </a:rPr>
              <a:t>(2,0,0)</a:t>
            </a:r>
            <a:r>
              <a:rPr lang="ru-RU" sz="2400" dirty="0">
                <a:solidFill>
                  <a:schemeClr val="accent6"/>
                </a:solidFill>
              </a:rPr>
              <a:t> – авторегрессия (AR=2), без дифференцирования (d=0), без MA-компонента (MA=0)</a:t>
            </a: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b="1" dirty="0">
                <a:solidFill>
                  <a:schemeClr val="accent6"/>
                </a:solidFill>
              </a:rPr>
              <a:t>(0,0,1)[52]</a:t>
            </a:r>
            <a:r>
              <a:rPr lang="ru-RU" sz="2400" dirty="0">
                <a:solidFill>
                  <a:schemeClr val="accent6"/>
                </a:solidFill>
              </a:rPr>
              <a:t> – сезонная часть с MA=1 и периодом </a:t>
            </a:r>
            <a:r>
              <a:rPr lang="ru-RU" sz="2400" b="1" dirty="0">
                <a:solidFill>
                  <a:schemeClr val="accent6"/>
                </a:solidFill>
              </a:rPr>
              <a:t>52 недели</a:t>
            </a:r>
            <a:r>
              <a:rPr lang="ru-RU" sz="2400" dirty="0">
                <a:solidFill>
                  <a:schemeClr val="accent6"/>
                </a:solidFill>
              </a:rPr>
              <a:t> (годовой цикл)</a:t>
            </a:r>
          </a:p>
        </p:txBody>
      </p:sp>
    </p:spTree>
    <p:extLst>
      <p:ext uri="{BB962C8B-B14F-4D97-AF65-F5344CB8AC3E}">
        <p14:creationId xmlns:p14="http://schemas.microsoft.com/office/powerpoint/2010/main" val="2494051783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31EAB2-57D0-1BC4-11B1-65B7C238D1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4D74F3E-8C62-8C67-F943-C92414F33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600" y="321343"/>
            <a:ext cx="11302400" cy="647700"/>
          </a:xfrm>
        </p:spPr>
        <p:txBody>
          <a:bodyPr>
            <a:noAutofit/>
          </a:bodyPr>
          <a:lstStyle/>
          <a:p>
            <a:r>
              <a:rPr lang="ru-RU" sz="5400" b="1" dirty="0">
                <a:solidFill>
                  <a:srgbClr val="007BFC"/>
                </a:solidFill>
              </a:rPr>
              <a:t>Оценка качества модели</a:t>
            </a:r>
          </a:p>
        </p:txBody>
      </p:sp>
      <p:graphicFrame>
        <p:nvGraphicFramePr>
          <p:cNvPr id="138" name="Диаграмма 137">
            <a:extLst>
              <a:ext uri="{FF2B5EF4-FFF2-40B4-BE49-F238E27FC236}">
                <a16:creationId xmlns:a16="http://schemas.microsoft.com/office/drawing/2014/main" id="{D35431BB-CD09-CC87-9B4C-C4C76CC359B4}"/>
              </a:ext>
            </a:extLst>
          </p:cNvPr>
          <p:cNvGraphicFramePr/>
          <p:nvPr/>
        </p:nvGraphicFramePr>
        <p:xfrm>
          <a:off x="6383811" y="1583844"/>
          <a:ext cx="5405390" cy="500703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03" name="Text 2">
            <a:extLst>
              <a:ext uri="{FF2B5EF4-FFF2-40B4-BE49-F238E27FC236}">
                <a16:creationId xmlns:a16="http://schemas.microsoft.com/office/drawing/2014/main" id="{8BD4FB8C-FB02-4967-A2E6-A6FB5833EB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7664" y="1142420"/>
            <a:ext cx="3695700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09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609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609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609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609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609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609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609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609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ts val="1438"/>
              </a:lnSpc>
            </a:pPr>
            <a:r>
              <a:rPr lang="ru-RU" altLang="ru-RU" sz="1200" dirty="0">
                <a:solidFill>
                  <a:srgbClr val="FFFFFF"/>
                </a:solidFill>
                <a:latin typeface="CoFo Sans Regular" panose="020B0503030202060203" pitchFamily="34" charset="0"/>
                <a:ea typeface="CoFo Sans Regular" panose="020B0503030202060203" pitchFamily="34" charset="0"/>
                <a:cs typeface="CoFo Sans Regular" panose="020B0503030202060203" pitchFamily="34" charset="0"/>
              </a:rPr>
              <a:t>Структурный анализ долгового портфеля</a:t>
            </a:r>
            <a:endParaRPr lang="en-US" altLang="ru-RU" sz="1200" dirty="0">
              <a:solidFill>
                <a:srgbClr val="00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C1DE8BD-C6A1-50F9-FE69-057DE48740C9}"/>
              </a:ext>
            </a:extLst>
          </p:cNvPr>
          <p:cNvSpPr txBox="1"/>
          <p:nvPr/>
        </p:nvSpPr>
        <p:spPr>
          <a:xfrm>
            <a:off x="889600" y="1237090"/>
            <a:ext cx="8523849" cy="1200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ru-RU" sz="2400" b="1" dirty="0">
                <a:solidFill>
                  <a:schemeClr val="accent6"/>
                </a:solidFill>
              </a:rPr>
              <a:t>R² = 0.827</a:t>
            </a:r>
            <a:r>
              <a:rPr lang="ru-RU" sz="2400" dirty="0">
                <a:solidFill>
                  <a:schemeClr val="accent6"/>
                </a:solidFill>
              </a:rPr>
              <a:t> → модель объясняет </a:t>
            </a:r>
            <a:r>
              <a:rPr lang="ru-RU" sz="2400" b="1" dirty="0">
                <a:solidFill>
                  <a:schemeClr val="accent6"/>
                </a:solidFill>
              </a:rPr>
              <a:t>82,7% изменчивости цен</a:t>
            </a:r>
            <a:endParaRPr lang="ru-RU" sz="2400" dirty="0">
              <a:solidFill>
                <a:schemeClr val="accent6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ru-RU" sz="2400" b="1" dirty="0">
                <a:solidFill>
                  <a:schemeClr val="accent6"/>
                </a:solidFill>
              </a:rPr>
              <a:t>RMSE = 4442.37</a:t>
            </a:r>
            <a:r>
              <a:rPr lang="ru-RU" sz="2400" dirty="0">
                <a:solidFill>
                  <a:schemeClr val="accent6"/>
                </a:solidFill>
              </a:rPr>
              <a:t> → средняя ошибка </a:t>
            </a:r>
            <a:r>
              <a:rPr lang="ru-RU" sz="2400" b="1" dirty="0">
                <a:solidFill>
                  <a:schemeClr val="accent6"/>
                </a:solidFill>
              </a:rPr>
              <a:t>~4442 </a:t>
            </a:r>
            <a:r>
              <a:rPr lang="ru-RU" sz="2400" b="1" dirty="0" err="1">
                <a:solidFill>
                  <a:schemeClr val="accent6"/>
                </a:solidFill>
              </a:rPr>
              <a:t>руб</a:t>
            </a:r>
            <a:endParaRPr lang="ru-RU" sz="2400" dirty="0">
              <a:solidFill>
                <a:schemeClr val="accent6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ru-RU" sz="2400" b="1" dirty="0">
                <a:solidFill>
                  <a:schemeClr val="accent6"/>
                </a:solidFill>
              </a:rPr>
              <a:t>MAE = 3459.11</a:t>
            </a:r>
            <a:r>
              <a:rPr lang="ru-RU" sz="2400" dirty="0">
                <a:solidFill>
                  <a:schemeClr val="accent6"/>
                </a:solidFill>
              </a:rPr>
              <a:t> → типичная ошибка </a:t>
            </a:r>
            <a:r>
              <a:rPr lang="ru-RU" sz="2400" b="1" dirty="0">
                <a:solidFill>
                  <a:schemeClr val="accent6"/>
                </a:solidFill>
              </a:rPr>
              <a:t>~3459 </a:t>
            </a:r>
            <a:r>
              <a:rPr lang="ru-RU" sz="2400" b="1" dirty="0" err="1">
                <a:solidFill>
                  <a:schemeClr val="accent6"/>
                </a:solidFill>
              </a:rPr>
              <a:t>руб</a:t>
            </a:r>
            <a:endParaRPr lang="ru-RU" sz="2400" dirty="0">
              <a:solidFill>
                <a:schemeClr val="accent6"/>
              </a:solidFill>
            </a:endParaRPr>
          </a:p>
        </p:txBody>
      </p:sp>
      <p:pic>
        <p:nvPicPr>
          <p:cNvPr id="8" name="Рисунок 7" descr="Изображение выглядит как снимок экрана, График, линия, диаграмма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2621BEF1-00C8-0F7D-5B30-43CE59645F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600" y="2694693"/>
            <a:ext cx="9038200" cy="4019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059462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B6A547B-799D-6AEE-15E6-7FDDA8CF0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640" y="187327"/>
            <a:ext cx="11302400" cy="647700"/>
          </a:xfrm>
        </p:spPr>
        <p:txBody>
          <a:bodyPr>
            <a:noAutofit/>
          </a:bodyPr>
          <a:lstStyle/>
          <a:p>
            <a:r>
              <a:rPr lang="ru-RU" sz="5400" b="1" dirty="0"/>
              <a:t>Интеграция</a:t>
            </a:r>
            <a:r>
              <a:rPr lang="ru-RU" sz="5400" dirty="0"/>
              <a:t>: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6EAB0A6D-13A4-D312-CCE8-648C3F8682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640" y="1064372"/>
            <a:ext cx="10840720" cy="506464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988594833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B6A547B-799D-6AEE-15E6-7FDDA8CF0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5400" b="1" dirty="0"/>
              <a:t>Интеграция</a:t>
            </a:r>
            <a:r>
              <a:rPr lang="ru-RU" sz="5400" dirty="0"/>
              <a:t>: архитектура </a:t>
            </a:r>
          </a:p>
        </p:txBody>
      </p:sp>
      <p:pic>
        <p:nvPicPr>
          <p:cNvPr id="1026" name="Picture 2" descr="Picture background">
            <a:extLst>
              <a:ext uri="{FF2B5EF4-FFF2-40B4-BE49-F238E27FC236}">
                <a16:creationId xmlns:a16="http://schemas.microsoft.com/office/drawing/2014/main" id="{88A7B31B-42AB-47B0-B0C6-8AB0E4AC01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2371" y="2170611"/>
            <a:ext cx="2843349" cy="2843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4" descr="Modern Data Server with Blue Lights">
            <a:extLst>
              <a:ext uri="{FF2B5EF4-FFF2-40B4-BE49-F238E27FC236}">
                <a16:creationId xmlns:a16="http://schemas.microsoft.com/office/drawing/2014/main" id="{F614A157-4113-46A7-B4E3-C98EAF24AE4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405051" y="3276599"/>
            <a:ext cx="2843349" cy="2843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95FA936-B6FB-4B33-A687-DDE3E0093A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914" y="2044337"/>
            <a:ext cx="2377652" cy="3365863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F1ED4B4-A9C2-4CB6-9BD6-96A5F25254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8519" y="2170611"/>
            <a:ext cx="2843349" cy="2843349"/>
          </a:xfrm>
          <a:prstGeom prst="rect">
            <a:avLst/>
          </a:prstGeom>
        </p:spPr>
      </p:pic>
      <p:cxnSp>
        <p:nvCxnSpPr>
          <p:cNvPr id="9" name="Прямая со стрелкой 8">
            <a:extLst>
              <a:ext uri="{FF2B5EF4-FFF2-40B4-BE49-F238E27FC236}">
                <a16:creationId xmlns:a16="http://schemas.microsoft.com/office/drawing/2014/main" id="{25EA0E3C-1123-43E5-B348-385EBF3D2822}"/>
              </a:ext>
            </a:extLst>
          </p:cNvPr>
          <p:cNvCxnSpPr>
            <a:cxnSpLocks/>
          </p:cNvCxnSpPr>
          <p:nvPr/>
        </p:nvCxnSpPr>
        <p:spPr>
          <a:xfrm>
            <a:off x="2725783" y="3640183"/>
            <a:ext cx="1619794" cy="0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headEnd type="triangle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2" name="Прямая со стрелкой 11">
            <a:extLst>
              <a:ext uri="{FF2B5EF4-FFF2-40B4-BE49-F238E27FC236}">
                <a16:creationId xmlns:a16="http://schemas.microsoft.com/office/drawing/2014/main" id="{C348C18F-0086-4F82-9F41-A96380679AA1}"/>
              </a:ext>
            </a:extLst>
          </p:cNvPr>
          <p:cNvCxnSpPr/>
          <p:nvPr/>
        </p:nvCxnSpPr>
        <p:spPr>
          <a:xfrm>
            <a:off x="6914606" y="3727268"/>
            <a:ext cx="1637211" cy="0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headEnd type="triangle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081FB905-F2F6-4CFF-98DF-E5A27BA81AB7}"/>
              </a:ext>
            </a:extLst>
          </p:cNvPr>
          <p:cNvSpPr txBox="1"/>
          <p:nvPr/>
        </p:nvSpPr>
        <p:spPr>
          <a:xfrm>
            <a:off x="4484914" y="5210446"/>
            <a:ext cx="2168435" cy="71301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000" dirty="0">
                <a:solidFill>
                  <a:srgbClr val="000000"/>
                </a:solidFill>
                <a:sym typeface="CoFo Sans"/>
              </a:rPr>
              <a:t>Gin-</a:t>
            </a:r>
            <a:r>
              <a:rPr lang="ru-RU" sz="3000" dirty="0">
                <a:solidFill>
                  <a:srgbClr val="000000"/>
                </a:solidFill>
                <a:sym typeface="CoFo Sans"/>
              </a:rPr>
              <a:t>сервер</a:t>
            </a:r>
            <a:endParaRPr kumimoji="0" lang="ru-RU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10AA0C0-EE58-4611-84F5-D9704690731C}"/>
              </a:ext>
            </a:extLst>
          </p:cNvPr>
          <p:cNvSpPr txBox="1"/>
          <p:nvPr/>
        </p:nvSpPr>
        <p:spPr>
          <a:xfrm>
            <a:off x="8813073" y="5210446"/>
            <a:ext cx="2577738" cy="71301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sz="3000" dirty="0">
                <a:solidFill>
                  <a:srgbClr val="000000"/>
                </a:solidFill>
                <a:sym typeface="CoFo Sans"/>
              </a:rPr>
              <a:t>Пользователь</a:t>
            </a:r>
            <a:endParaRPr kumimoji="0" lang="ru-RU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EEED19B-4602-4CBA-9B26-2A9348DCAE92}"/>
              </a:ext>
            </a:extLst>
          </p:cNvPr>
          <p:cNvSpPr txBox="1"/>
          <p:nvPr/>
        </p:nvSpPr>
        <p:spPr>
          <a:xfrm>
            <a:off x="254355" y="4956530"/>
            <a:ext cx="2745747" cy="122084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1828800" rtl="0" fontAlgn="auto" latinLnBrk="0" hangingPunct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000" dirty="0">
                <a:solidFill>
                  <a:srgbClr val="000000"/>
                </a:solidFill>
                <a:sym typeface="CoFo Sans"/>
              </a:rPr>
              <a:t>Flask </a:t>
            </a:r>
            <a:r>
              <a:rPr lang="ru-RU" sz="3000" dirty="0">
                <a:solidFill>
                  <a:srgbClr val="000000"/>
                </a:solidFill>
                <a:sym typeface="CoFo Sans"/>
              </a:rPr>
              <a:t>сервер с моделью</a:t>
            </a:r>
            <a:endParaRPr kumimoji="0" lang="ru-RU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</p:spTree>
    <p:extLst>
      <p:ext uri="{BB962C8B-B14F-4D97-AF65-F5344CB8AC3E}">
        <p14:creationId xmlns:p14="http://schemas.microsoft.com/office/powerpoint/2010/main" val="1745603888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: скругленные углы 2">
            <a:extLst>
              <a:ext uri="{FF2B5EF4-FFF2-40B4-BE49-F238E27FC236}">
                <a16:creationId xmlns:a16="http://schemas.microsoft.com/office/drawing/2014/main" id="{97BA100F-1342-06CE-9C74-0929FE43D73B}"/>
              </a:ext>
            </a:extLst>
          </p:cNvPr>
          <p:cNvSpPr/>
          <p:nvPr/>
        </p:nvSpPr>
        <p:spPr>
          <a:xfrm>
            <a:off x="604837" y="1257300"/>
            <a:ext cx="10982325" cy="4893647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9D7051C-798A-2232-D2B7-A1FEE89A548D}"/>
              </a:ext>
            </a:extLst>
          </p:cNvPr>
          <p:cNvSpPr txBox="1"/>
          <p:nvPr/>
        </p:nvSpPr>
        <p:spPr>
          <a:xfrm>
            <a:off x="857762" y="0"/>
            <a:ext cx="10476471" cy="111928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1828800" fontAlgn="auto" latinLnBrk="0" hangingPunct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5400" dirty="0" err="1">
                <a:latin typeface="CoFo Sans Medium"/>
              </a:rPr>
              <a:t>Вывод</a:t>
            </a:r>
            <a:r>
              <a:rPr lang="ru-RU" sz="5400" dirty="0">
                <a:latin typeface="CoFo Sans Medium"/>
              </a:rPr>
              <a:t> по проделанной работе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AA9B75-0253-5BA1-D038-3CA8E83A0251}"/>
              </a:ext>
            </a:extLst>
          </p:cNvPr>
          <p:cNvSpPr txBox="1"/>
          <p:nvPr/>
        </p:nvSpPr>
        <p:spPr>
          <a:xfrm>
            <a:off x="1148790" y="1082052"/>
            <a:ext cx="9894417" cy="489364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>
              <a:buNone/>
            </a:pPr>
            <a:endParaRPr lang="ru-RU" sz="2400" b="1" dirty="0">
              <a:solidFill>
                <a:srgbClr val="0000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ru-RU" sz="2400" dirty="0">
                <a:solidFill>
                  <a:srgbClr val="000000"/>
                </a:solidFill>
              </a:rPr>
              <a:t>Удалось собрать качественный датасет для прогнозирования цен на арматуру.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ru-RU" sz="2400" dirty="0">
              <a:solidFill>
                <a:srgbClr val="0000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ru-RU" sz="2400" dirty="0">
                <a:solidFill>
                  <a:srgbClr val="000000"/>
                </a:solidFill>
              </a:rPr>
              <a:t>Разработаны три модели с разной сложностью и точностью.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ru-RU" sz="2400" dirty="0">
              <a:solidFill>
                <a:srgbClr val="0000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ru-RU" sz="2400" dirty="0">
                <a:solidFill>
                  <a:srgbClr val="000000"/>
                </a:solidFill>
              </a:rPr>
              <a:t>Улучшена предсказательная способность за счет дополнительных признаков.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ru-RU" sz="2400" dirty="0">
              <a:solidFill>
                <a:srgbClr val="0000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ru-RU" sz="2400" dirty="0">
                <a:solidFill>
                  <a:srgbClr val="000000"/>
                </a:solidFill>
              </a:rPr>
              <a:t>Настроена интеграция с веб-интерфейсом через API.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ru-RU" sz="2400" dirty="0">
              <a:solidFill>
                <a:srgbClr val="0000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ru-RU" sz="2400" dirty="0">
                <a:solidFill>
                  <a:srgbClr val="000000"/>
                </a:solidFill>
              </a:rPr>
              <a:t>Основные проблемы связаны с обработкой данных и оптимизацией моделей, но были успешно решены.</a:t>
            </a:r>
          </a:p>
        </p:txBody>
      </p:sp>
    </p:spTree>
    <p:extLst>
      <p:ext uri="{BB962C8B-B14F-4D97-AF65-F5344CB8AC3E}">
        <p14:creationId xmlns:p14="http://schemas.microsoft.com/office/powerpoint/2010/main" val="301829266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167E78-1520-157C-DDAC-EC1CEC97B3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7866E32-BD55-81DA-4BE4-5A3FF1EFC7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9789" y="771008"/>
            <a:ext cx="6492419" cy="360001"/>
          </a:xfrm>
        </p:spPr>
        <p:txBody>
          <a:bodyPr>
            <a:noAutofit/>
          </a:bodyPr>
          <a:lstStyle/>
          <a:p>
            <a:r>
              <a:rPr lang="ru-RU" sz="2400" dirty="0"/>
              <a:t>Работу выполнили студенты группы ИСП-22:</a:t>
            </a:r>
          </a:p>
        </p:txBody>
      </p:sp>
      <p:graphicFrame>
        <p:nvGraphicFramePr>
          <p:cNvPr id="138" name="Диаграмма 137">
            <a:extLst>
              <a:ext uri="{FF2B5EF4-FFF2-40B4-BE49-F238E27FC236}">
                <a16:creationId xmlns:a16="http://schemas.microsoft.com/office/drawing/2014/main" id="{F7465F81-723C-2D1B-7C34-1E3441B8AAB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87245665"/>
              </p:ext>
            </p:extLst>
          </p:nvPr>
        </p:nvGraphicFramePr>
        <p:xfrm>
          <a:off x="6383811" y="1583844"/>
          <a:ext cx="5405390" cy="500703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39" name="Прямоугольник 138">
            <a:extLst>
              <a:ext uri="{FF2B5EF4-FFF2-40B4-BE49-F238E27FC236}">
                <a16:creationId xmlns:a16="http://schemas.microsoft.com/office/drawing/2014/main" id="{91912140-AF40-1C89-B879-36A7717C0699}"/>
              </a:ext>
            </a:extLst>
          </p:cNvPr>
          <p:cNvSpPr/>
          <p:nvPr/>
        </p:nvSpPr>
        <p:spPr>
          <a:xfrm>
            <a:off x="7538166" y="3888843"/>
            <a:ext cx="676788" cy="3970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1828800" rtl="0" eaLnBrk="1" fontAlgn="auto" latinLnBrk="0" hangingPunct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Fo Sans Medium"/>
                <a:ea typeface="CoFo Sans Medium"/>
                <a:cs typeface="CoFo Sans Medium"/>
                <a:sym typeface="CoFo Sans"/>
              </a:rPr>
              <a:t>73%</a:t>
            </a:r>
          </a:p>
        </p:txBody>
      </p:sp>
      <p:pic>
        <p:nvPicPr>
          <p:cNvPr id="140" name="Image 7" descr="preencoded.png">
            <a:extLst>
              <a:ext uri="{FF2B5EF4-FFF2-40B4-BE49-F238E27FC236}">
                <a16:creationId xmlns:a16="http://schemas.microsoft.com/office/drawing/2014/main" id="{295C4D42-6148-F1A3-4800-04A457665DD1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7072" y="2203984"/>
            <a:ext cx="4474143" cy="606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1" name="Text 2">
            <a:extLst>
              <a:ext uri="{FF2B5EF4-FFF2-40B4-BE49-F238E27FC236}">
                <a16:creationId xmlns:a16="http://schemas.microsoft.com/office/drawing/2014/main" id="{32CD498B-1B64-92FE-F4DE-FFD18571B7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6293" y="2507399"/>
            <a:ext cx="3695700" cy="215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09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609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609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609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609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609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609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609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609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ts val="1438"/>
              </a:lnSpc>
            </a:pPr>
            <a:r>
              <a:rPr lang="ru-RU" altLang="ru-RU" sz="2800" dirty="0">
                <a:solidFill>
                  <a:srgbClr val="FFFFFF"/>
                </a:solidFill>
                <a:latin typeface="CoFo Sans Regular" panose="020B0503030202060203" pitchFamily="34" charset="0"/>
                <a:ea typeface="CoFo Sans Regular" panose="020B0503030202060203" pitchFamily="34" charset="0"/>
                <a:cs typeface="CoFo Sans Regular" panose="020B0503030202060203" pitchFamily="34" charset="0"/>
              </a:rPr>
              <a:t>Кривобокова Ольга</a:t>
            </a:r>
            <a:endParaRPr lang="en-US" altLang="ru-RU" sz="2800" dirty="0">
              <a:solidFill>
                <a:srgbClr val="000000"/>
              </a:solidFill>
            </a:endParaRPr>
          </a:p>
        </p:txBody>
      </p:sp>
      <p:pic>
        <p:nvPicPr>
          <p:cNvPr id="202" name="Image 7" descr="preencoded.png">
            <a:extLst>
              <a:ext uri="{FF2B5EF4-FFF2-40B4-BE49-F238E27FC236}">
                <a16:creationId xmlns:a16="http://schemas.microsoft.com/office/drawing/2014/main" id="{71B9AC1E-B717-2CF3-EE7A-196A2FB3F483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96167" y="2203985"/>
            <a:ext cx="4474142" cy="6068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3" name="Text 2">
            <a:extLst>
              <a:ext uri="{FF2B5EF4-FFF2-40B4-BE49-F238E27FC236}">
                <a16:creationId xmlns:a16="http://schemas.microsoft.com/office/drawing/2014/main" id="{4A5375CC-054A-F1E6-2AB1-EAC5D675E4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73244" y="2507399"/>
            <a:ext cx="3695700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09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609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609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609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609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609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609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609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609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ts val="1438"/>
              </a:lnSpc>
            </a:pPr>
            <a:r>
              <a:rPr lang="ru-RU" altLang="ru-RU" sz="2800" dirty="0">
                <a:solidFill>
                  <a:srgbClr val="FFFFFF"/>
                </a:solidFill>
                <a:latin typeface="CoFo Sans Regular" panose="020B0503030202060203" pitchFamily="34" charset="0"/>
                <a:ea typeface="CoFo Sans Regular" panose="020B0503030202060203" pitchFamily="34" charset="0"/>
                <a:cs typeface="CoFo Sans Regular" panose="020B0503030202060203" pitchFamily="34" charset="0"/>
              </a:rPr>
              <a:t>Хусаинов Марат</a:t>
            </a:r>
            <a:endParaRPr lang="en-US" altLang="ru-RU" sz="2800" dirty="0">
              <a:solidFill>
                <a:srgbClr val="000000"/>
              </a:solidFill>
            </a:endParaRPr>
          </a:p>
        </p:txBody>
      </p:sp>
      <p:sp>
        <p:nvSpPr>
          <p:cNvPr id="4" name="Скругленный прямоугольник 2">
            <a:extLst>
              <a:ext uri="{FF2B5EF4-FFF2-40B4-BE49-F238E27FC236}">
                <a16:creationId xmlns:a16="http://schemas.microsoft.com/office/drawing/2014/main" id="{6CC6A5DA-E4E7-DDC9-58BD-F0213DA555AF}"/>
              </a:ext>
            </a:extLst>
          </p:cNvPr>
          <p:cNvSpPr/>
          <p:nvPr/>
        </p:nvSpPr>
        <p:spPr>
          <a:xfrm>
            <a:off x="3909036" y="5212849"/>
            <a:ext cx="4373926" cy="972000"/>
          </a:xfrm>
          <a:prstGeom prst="roundRect">
            <a:avLst>
              <a:gd name="adj" fmla="val 18745"/>
            </a:avLst>
          </a:prstGeom>
          <a:solidFill>
            <a:srgbClr val="FFFFFF"/>
          </a:solidFill>
          <a:ln w="12700" cap="flat">
            <a:solidFill>
              <a:srgbClr val="007BFC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algn="ctr" eaLnBrk="1" hangingPunct="1">
              <a:lnSpc>
                <a:spcPts val="1438"/>
              </a:lnSpc>
            </a:pPr>
            <a:r>
              <a:rPr lang="ru-RU" altLang="ru-RU" sz="1600" dirty="0">
                <a:solidFill>
                  <a:schemeClr val="accent6"/>
                </a:solidFill>
                <a:latin typeface="CoFo Sans Regular" panose="020B0503030202060203" pitchFamily="34" charset="0"/>
                <a:ea typeface="CoFo Sans Regular" panose="020B0503030202060203" pitchFamily="34" charset="0"/>
                <a:cs typeface="CoFo Sans Regular" panose="020B0503030202060203" pitchFamily="34" charset="0"/>
              </a:rPr>
              <a:t>Коновалов Игорь Васильевич</a:t>
            </a:r>
            <a:endParaRPr lang="en-US" altLang="ru-RU" sz="1600" dirty="0">
              <a:solidFill>
                <a:schemeClr val="accent6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499AD4-71A1-D002-151C-7B0B76E385C6}"/>
              </a:ext>
            </a:extLst>
          </p:cNvPr>
          <p:cNvSpPr txBox="1"/>
          <p:nvPr/>
        </p:nvSpPr>
        <p:spPr>
          <a:xfrm>
            <a:off x="5136224" y="4631443"/>
            <a:ext cx="1919550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ru-RU" sz="1800" b="1" dirty="0">
                <a:solidFill>
                  <a:schemeClr val="accent6"/>
                </a:solidFill>
              </a:rPr>
              <a:t>Преподаватель:</a:t>
            </a:r>
            <a:endParaRPr lang="ru-RU" b="1" dirty="0">
              <a:solidFill>
                <a:schemeClr val="accent6"/>
              </a:solidFill>
            </a:endParaRPr>
          </a:p>
        </p:txBody>
      </p:sp>
      <p:pic>
        <p:nvPicPr>
          <p:cNvPr id="9" name="Image 7" descr="preencoded.png">
            <a:extLst>
              <a:ext uri="{FF2B5EF4-FFF2-40B4-BE49-F238E27FC236}">
                <a16:creationId xmlns:a16="http://schemas.microsoft.com/office/drawing/2014/main" id="{0942FFED-B4FE-5438-2CDD-D561E465A280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58926" y="3290472"/>
            <a:ext cx="4474143" cy="606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 2">
            <a:extLst>
              <a:ext uri="{FF2B5EF4-FFF2-40B4-BE49-F238E27FC236}">
                <a16:creationId xmlns:a16="http://schemas.microsoft.com/office/drawing/2014/main" id="{C47A528A-1B31-472F-5C79-406971C0A8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48147" y="3593887"/>
            <a:ext cx="3695700" cy="215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09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609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609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609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609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609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609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609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609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ts val="1438"/>
              </a:lnSpc>
            </a:pPr>
            <a:r>
              <a:rPr lang="ru-RU" altLang="ru-RU" sz="2800" dirty="0">
                <a:solidFill>
                  <a:srgbClr val="FFFFFF"/>
                </a:solidFill>
                <a:latin typeface="CoFo Sans Regular" panose="020B0503030202060203" pitchFamily="34" charset="0"/>
                <a:ea typeface="CoFo Sans Regular" panose="020B0503030202060203" pitchFamily="34" charset="0"/>
                <a:cs typeface="CoFo Sans Regular" panose="020B0503030202060203" pitchFamily="34" charset="0"/>
              </a:rPr>
              <a:t>Салимов Динислам</a:t>
            </a:r>
            <a:endParaRPr lang="en-US" altLang="ru-RU" sz="28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8812465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76A28B-8566-47A5-4495-176A6069A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789" y="634100"/>
            <a:ext cx="11302400" cy="647700"/>
          </a:xfrm>
        </p:spPr>
        <p:txBody>
          <a:bodyPr>
            <a:noAutofit/>
          </a:bodyPr>
          <a:lstStyle/>
          <a:p>
            <a:r>
              <a:rPr lang="ru-RU" sz="5400" dirty="0"/>
              <a:t>О кейсе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00767A-4C5D-93F3-3E3E-8CE585A4E308}"/>
              </a:ext>
            </a:extLst>
          </p:cNvPr>
          <p:cNvSpPr txBox="1"/>
          <p:nvPr/>
        </p:nvSpPr>
        <p:spPr>
          <a:xfrm>
            <a:off x="5506439" y="511456"/>
            <a:ext cx="2628900" cy="92948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000" b="1" i="0" u="none" strike="noStrike" dirty="0">
                <a:solidFill>
                  <a:srgbClr val="FFFFFF"/>
                </a:solidFill>
                <a:effectLst/>
                <a:latin typeface="CoFo Sans Regular" panose="020B0604020202020204" charset="0"/>
                <a:ea typeface="CoFo Sans Regular" panose="020B0604020202020204" charset="0"/>
                <a:cs typeface="CoFo Sans Regular" panose="020B0604020202020204" charset="0"/>
              </a:rPr>
              <a:t>Постановщик задачи: </a:t>
            </a:r>
            <a:r>
              <a:rPr lang="ru-RU" sz="1800" b="0" i="0" u="none" strike="noStrike" dirty="0">
                <a:solidFill>
                  <a:srgbClr val="FFFFFF"/>
                </a:solidFill>
                <a:effectLst/>
                <a:latin typeface="CoFo Sans Regular" panose="020B0604020202020204" charset="0"/>
                <a:ea typeface="CoFo Sans Regular" panose="020B0604020202020204" charset="0"/>
                <a:cs typeface="CoFo Sans Regular" panose="020B0604020202020204" charset="0"/>
              </a:rPr>
              <a:t>Компания «Самолет»</a:t>
            </a:r>
            <a:endParaRPr lang="ru-RU" dirty="0">
              <a:solidFill>
                <a:srgbClr val="FFFFFF"/>
              </a:solidFill>
              <a:latin typeface="CoFo Sans Regular" panose="020B0604020202020204" charset="0"/>
              <a:ea typeface="CoFo Sans Regular" panose="020B0604020202020204" charset="0"/>
              <a:cs typeface="CoFo Sans Regular" panose="020B060402020202020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1C39E7-6550-59D7-0AFE-E27E2C47CAE3}"/>
              </a:ext>
            </a:extLst>
          </p:cNvPr>
          <p:cNvSpPr txBox="1"/>
          <p:nvPr/>
        </p:nvSpPr>
        <p:spPr>
          <a:xfrm>
            <a:off x="8403028" y="1057277"/>
            <a:ext cx="3467100" cy="64633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ru-RU" sz="1800" b="0" i="0" u="none" strike="noStrike" dirty="0">
                <a:solidFill>
                  <a:srgbClr val="FFFFFF"/>
                </a:solidFill>
                <a:effectLst/>
              </a:rPr>
              <a:t>Прогнозирование рыночных цен на арматуру</a:t>
            </a:r>
            <a:endParaRPr lang="ru-RU" dirty="0">
              <a:solidFill>
                <a:srgbClr val="FFFFFF"/>
              </a:solidFill>
              <a:ea typeface="CoFo Sans Regular" panose="020B0604020202020204" charset="0"/>
              <a:cs typeface="CoFo Sans Regular" panose="020B060402020202020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5E6E8EE-4C5B-48F7-01E2-FEA6E4AF625C}"/>
              </a:ext>
            </a:extLst>
          </p:cNvPr>
          <p:cNvSpPr txBox="1"/>
          <p:nvPr/>
        </p:nvSpPr>
        <p:spPr>
          <a:xfrm>
            <a:off x="726775" y="2769758"/>
            <a:ext cx="10839450" cy="226728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rtl="0">
              <a:lnSpc>
                <a:spcPct val="150000"/>
              </a:lnSpc>
              <a:spcAft>
                <a:spcPts val="400"/>
              </a:spcAft>
            </a:pPr>
            <a:r>
              <a:rPr lang="ru-RU" sz="3600" dirty="0">
                <a:solidFill>
                  <a:srgbClr val="FFFFFF"/>
                </a:solidFill>
                <a:latin typeface="CoFo Sans Regular" panose="020B0604020202020204" charset="0"/>
                <a:ea typeface="CoFo Sans Regular" panose="020B0604020202020204" charset="0"/>
                <a:cs typeface="CoFo Sans Regular" panose="020B0604020202020204" charset="0"/>
              </a:rPr>
              <a:t>Цель:</a:t>
            </a:r>
            <a:endParaRPr lang="ru-RU" sz="3600" i="0" u="none" strike="noStrike" dirty="0">
              <a:solidFill>
                <a:srgbClr val="FFFFFF"/>
              </a:solidFill>
              <a:effectLst/>
              <a:latin typeface="CoFo Sans Regular" panose="020B0604020202020204" charset="0"/>
              <a:ea typeface="CoFo Sans Regular" panose="020B0604020202020204" charset="0"/>
              <a:cs typeface="CoFo Sans Regular" panose="020B0604020202020204" charset="0"/>
            </a:endParaRPr>
          </a:p>
          <a:p>
            <a:pPr rtl="0">
              <a:spcAft>
                <a:spcPts val="400"/>
              </a:spcAft>
            </a:pPr>
            <a:r>
              <a:rPr lang="ru-RU" sz="2800" b="0" i="0" u="none" strike="noStrike" dirty="0">
                <a:solidFill>
                  <a:srgbClr val="FFFFFF"/>
                </a:solidFill>
                <a:effectLst/>
              </a:rPr>
              <a:t>Создание модели прогнозирования рыночных цен на арматуру для рекомендации лучшего времени для выгодной закупки арматуры.</a:t>
            </a:r>
            <a:endParaRPr lang="ru-RU" sz="2800" dirty="0">
              <a:solidFill>
                <a:srgbClr val="FFFFFF"/>
              </a:solidFill>
              <a:ea typeface="CoFo Sans Regular" panose="020B0604020202020204" charset="0"/>
              <a:cs typeface="CoFo Sans Regular" panose="020B0604020202020204" charset="0"/>
            </a:endParaRPr>
          </a:p>
        </p:txBody>
      </p:sp>
      <p:sp>
        <p:nvSpPr>
          <p:cNvPr id="15" name="Прямоугольник: скругленные углы 14">
            <a:extLst>
              <a:ext uri="{FF2B5EF4-FFF2-40B4-BE49-F238E27FC236}">
                <a16:creationId xmlns:a16="http://schemas.microsoft.com/office/drawing/2014/main" id="{A2AD6B3C-D645-7877-50CB-B5D8DC4BD847}"/>
              </a:ext>
            </a:extLst>
          </p:cNvPr>
          <p:cNvSpPr/>
          <p:nvPr/>
        </p:nvSpPr>
        <p:spPr>
          <a:xfrm>
            <a:off x="444800" y="2560152"/>
            <a:ext cx="11302400" cy="3201095"/>
          </a:xfrm>
          <a:prstGeom prst="roundRect">
            <a:avLst/>
          </a:prstGeom>
          <a:noFill/>
          <a:ln w="254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0271F11-5702-FC56-60C1-5FCFDC374AC2}"/>
              </a:ext>
            </a:extLst>
          </p:cNvPr>
          <p:cNvSpPr txBox="1"/>
          <p:nvPr/>
        </p:nvSpPr>
        <p:spPr>
          <a:xfrm>
            <a:off x="8403028" y="515022"/>
            <a:ext cx="3485161" cy="5088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000" b="1" i="0" u="none" strike="noStrike" dirty="0">
                <a:solidFill>
                  <a:srgbClr val="FFFFFF"/>
                </a:solidFill>
                <a:effectLst/>
                <a:latin typeface="CoFo Sans Regular" panose="020B0604020202020204" charset="0"/>
                <a:ea typeface="CoFo Sans Regular" panose="020B0604020202020204" charset="0"/>
                <a:cs typeface="CoFo Sans Regular" panose="020B0604020202020204" charset="0"/>
              </a:rPr>
              <a:t>Название кейсового задания:</a:t>
            </a:r>
            <a:endParaRPr lang="ru-RU" sz="2000" i="0" u="none" strike="noStrike" dirty="0">
              <a:solidFill>
                <a:srgbClr val="FFFFFF"/>
              </a:solidFill>
              <a:effectLst/>
              <a:latin typeface="CoFo Sans Regular" panose="020B0604020202020204" charset="0"/>
              <a:ea typeface="CoFo Sans Regular" panose="020B0604020202020204" charset="0"/>
              <a:cs typeface="CoFo Sans Regular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8736838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234698-8435-2BC7-D41B-C57AE0A781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8" name="Диаграмма 137">
            <a:extLst>
              <a:ext uri="{FF2B5EF4-FFF2-40B4-BE49-F238E27FC236}">
                <a16:creationId xmlns:a16="http://schemas.microsoft.com/office/drawing/2014/main" id="{62A04305-C9C9-D2E1-1B74-5FC63F326D7F}"/>
              </a:ext>
            </a:extLst>
          </p:cNvPr>
          <p:cNvGraphicFramePr/>
          <p:nvPr/>
        </p:nvGraphicFramePr>
        <p:xfrm>
          <a:off x="6383811" y="1583844"/>
          <a:ext cx="5405390" cy="500703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03" name="Text 2">
            <a:extLst>
              <a:ext uri="{FF2B5EF4-FFF2-40B4-BE49-F238E27FC236}">
                <a16:creationId xmlns:a16="http://schemas.microsoft.com/office/drawing/2014/main" id="{D8C276CC-99D0-40AD-BDFD-5D6424D71B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7664" y="1142420"/>
            <a:ext cx="3695700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09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609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609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609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609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609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609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609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609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ts val="1438"/>
              </a:lnSpc>
            </a:pPr>
            <a:r>
              <a:rPr lang="ru-RU" altLang="ru-RU" sz="1200" dirty="0">
                <a:solidFill>
                  <a:srgbClr val="FFFFFF"/>
                </a:solidFill>
                <a:latin typeface="CoFo Sans Regular" panose="020B0503030202060203" pitchFamily="34" charset="0"/>
                <a:ea typeface="CoFo Sans Regular" panose="020B0503030202060203" pitchFamily="34" charset="0"/>
                <a:cs typeface="CoFo Sans Regular" panose="020B0503030202060203" pitchFamily="34" charset="0"/>
              </a:rPr>
              <a:t>Структурный анализ долгового портфеля</a:t>
            </a:r>
            <a:endParaRPr lang="en-US" altLang="ru-RU" sz="1200" dirty="0">
              <a:solidFill>
                <a:srgbClr val="000000"/>
              </a:solidFill>
            </a:endParaRPr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3D409D20-F6A5-36FD-ED29-E0215F827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5400" b="1" dirty="0"/>
              <a:t>Стек технологий</a:t>
            </a:r>
            <a:endParaRPr lang="ru-RU" sz="5400" dirty="0"/>
          </a:p>
        </p:txBody>
      </p:sp>
      <p:pic>
        <p:nvPicPr>
          <p:cNvPr id="6" name="Рисунок 5" descr="Изображение выглядит как безалкогольный напиток, мультфильм, графическая вставка, еда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E3E98B49-8BD1-ACA0-B0DE-DE0E63B917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011" y="2350295"/>
            <a:ext cx="3886200" cy="2370582"/>
          </a:xfrm>
          <a:prstGeom prst="rect">
            <a:avLst/>
          </a:prstGeom>
        </p:spPr>
      </p:pic>
      <p:pic>
        <p:nvPicPr>
          <p:cNvPr id="9" name="Рисунок 8" descr="Изображение выглядит как Графика, Шрифт, символ, логотип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F071F6D9-D2B7-7FCD-7D16-DF9C73389A5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5336" y="1518785"/>
            <a:ext cx="2828925" cy="1414463"/>
          </a:xfrm>
          <a:prstGeom prst="rect">
            <a:avLst/>
          </a:prstGeom>
        </p:spPr>
      </p:pic>
      <p:pic>
        <p:nvPicPr>
          <p:cNvPr id="11" name="Рисунок 10" descr="Изображение выглядит как графическая вставка, символ, Графика, мультфильм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367C7D0F-0A3E-42A2-3B80-C3D7D8DBFD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3614" y="3429000"/>
            <a:ext cx="2439261" cy="2439261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3A62C254-B197-2B1E-16D3-D1A86DCDFCD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958464" y="3234985"/>
            <a:ext cx="2438400" cy="3133725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C7D44F5A-B755-F928-2D86-F1F81FF0B81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276192" y="1326164"/>
            <a:ext cx="2828925" cy="2048262"/>
          </a:xfrm>
          <a:prstGeom prst="rect">
            <a:avLst/>
          </a:prstGeom>
        </p:spPr>
      </p:pic>
      <p:pic>
        <p:nvPicPr>
          <p:cNvPr id="17" name="Рисунок 16" descr="Изображение выглядит как Графика, Шрифт, круг, логотип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284CE881-5E66-2844-1332-8EBBC48C3D4E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8222" y="4791920"/>
            <a:ext cx="2819400" cy="1520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514513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BDA073-011D-1788-062E-D09B45CC24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263B41A-D2FB-3681-C9CD-037F76BC48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800" y="227250"/>
            <a:ext cx="11302400" cy="647700"/>
          </a:xfrm>
        </p:spPr>
        <p:txBody>
          <a:bodyPr>
            <a:noAutofit/>
          </a:bodyPr>
          <a:lstStyle/>
          <a:p>
            <a:r>
              <a:rPr lang="ru-RU" sz="5400" dirty="0"/>
              <a:t>Этапы работы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7D9CA1C-F96E-D8F3-2E65-553FD325FFF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ru-RU" dirty="0"/>
              <a:t>1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91CF35A2-D9A6-EFB5-935C-298E12F375D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fontScale="92500" lnSpcReduction="20000"/>
          </a:bodyPr>
          <a:lstStyle/>
          <a:p>
            <a:r>
              <a:rPr lang="ru-RU" dirty="0"/>
              <a:t>5</a:t>
            </a: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DE323752-2418-B453-3D9E-B3C3B5F1441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>
            <a:normAutofit fontScale="92500" lnSpcReduction="20000"/>
          </a:bodyPr>
          <a:lstStyle/>
          <a:p>
            <a:r>
              <a:rPr lang="ru-RU" dirty="0"/>
              <a:t>2</a:t>
            </a:r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03BBCFE2-5D72-43EF-EA04-9864F2DCDA6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ru-RU" dirty="0"/>
              <a:t>6</a:t>
            </a:r>
          </a:p>
        </p:txBody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id="{3D3E658C-B2B3-522C-F3D2-75A2D537FB9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ru-RU" dirty="0"/>
              <a:t>3</a:t>
            </a:r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3D748F3C-A4EB-3755-C4B8-DD2933D04E4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>
            <a:normAutofit fontScale="92500" lnSpcReduction="20000"/>
          </a:bodyPr>
          <a:lstStyle/>
          <a:p>
            <a:r>
              <a:rPr lang="ru-RU" dirty="0"/>
              <a:t>7</a:t>
            </a:r>
          </a:p>
        </p:txBody>
      </p:sp>
      <p:sp>
        <p:nvSpPr>
          <p:cNvPr id="15" name="Текст 14">
            <a:extLst>
              <a:ext uri="{FF2B5EF4-FFF2-40B4-BE49-F238E27FC236}">
                <a16:creationId xmlns:a16="http://schemas.microsoft.com/office/drawing/2014/main" id="{B422C18E-3468-B604-48FB-76C8EE737E3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>
            <a:normAutofit fontScale="92500" lnSpcReduction="20000"/>
          </a:bodyPr>
          <a:lstStyle/>
          <a:p>
            <a:r>
              <a:rPr lang="ru-RU" dirty="0"/>
              <a:t>4</a:t>
            </a:r>
          </a:p>
        </p:txBody>
      </p:sp>
      <p:sp>
        <p:nvSpPr>
          <p:cNvPr id="17" name="Текст 16">
            <a:extLst>
              <a:ext uri="{FF2B5EF4-FFF2-40B4-BE49-F238E27FC236}">
                <a16:creationId xmlns:a16="http://schemas.microsoft.com/office/drawing/2014/main" id="{AD9BC6D0-2058-E2BD-A6A5-4EE42160851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>
            <a:normAutofit fontScale="92500" lnSpcReduction="20000"/>
          </a:bodyPr>
          <a:lstStyle/>
          <a:p>
            <a:r>
              <a:rPr lang="ru-RU" dirty="0"/>
              <a:t>8</a:t>
            </a:r>
          </a:p>
        </p:txBody>
      </p:sp>
      <p:sp>
        <p:nvSpPr>
          <p:cNvPr id="20" name="Текст 19">
            <a:extLst>
              <a:ext uri="{FF2B5EF4-FFF2-40B4-BE49-F238E27FC236}">
                <a16:creationId xmlns:a16="http://schemas.microsoft.com/office/drawing/2014/main" id="{9FEA43B6-0BED-B8CA-D3A6-35EB86E2B54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ru-RU" sz="1800" dirty="0"/>
              <a:t>Предварительный анализ данных</a:t>
            </a:r>
          </a:p>
        </p:txBody>
      </p:sp>
      <p:sp>
        <p:nvSpPr>
          <p:cNvPr id="22" name="Текст 21">
            <a:extLst>
              <a:ext uri="{FF2B5EF4-FFF2-40B4-BE49-F238E27FC236}">
                <a16:creationId xmlns:a16="http://schemas.microsoft.com/office/drawing/2014/main" id="{6E417C81-7867-785F-6135-5829B9466E8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ru-RU" sz="1800" dirty="0"/>
              <a:t>Подготовка данных</a:t>
            </a:r>
          </a:p>
        </p:txBody>
      </p:sp>
      <p:sp>
        <p:nvSpPr>
          <p:cNvPr id="24" name="Текст 23">
            <a:extLst>
              <a:ext uri="{FF2B5EF4-FFF2-40B4-BE49-F238E27FC236}">
                <a16:creationId xmlns:a16="http://schemas.microsoft.com/office/drawing/2014/main" id="{56B238D3-721B-D7CD-7189-7287DB31074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ru-RU" sz="1800" dirty="0"/>
              <a:t>Построение моделей</a:t>
            </a:r>
          </a:p>
        </p:txBody>
      </p:sp>
      <p:sp>
        <p:nvSpPr>
          <p:cNvPr id="28" name="Текст 27">
            <a:extLst>
              <a:ext uri="{FF2B5EF4-FFF2-40B4-BE49-F238E27FC236}">
                <a16:creationId xmlns:a16="http://schemas.microsoft.com/office/drawing/2014/main" id="{996809C3-EAEB-9E9B-C86A-91606179578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ru-RU" sz="1800" dirty="0"/>
              <a:t>Создание презентации</a:t>
            </a:r>
          </a:p>
        </p:txBody>
      </p:sp>
      <p:sp>
        <p:nvSpPr>
          <p:cNvPr id="30" name="Текст 29">
            <a:extLst>
              <a:ext uri="{FF2B5EF4-FFF2-40B4-BE49-F238E27FC236}">
                <a16:creationId xmlns:a16="http://schemas.microsoft.com/office/drawing/2014/main" id="{57B780DB-6129-EAF6-97B9-D78458E1591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ru-RU" sz="1800" dirty="0"/>
              <a:t>Получение                     и интерпретация итогового результата</a:t>
            </a:r>
          </a:p>
        </p:txBody>
      </p:sp>
      <p:sp>
        <p:nvSpPr>
          <p:cNvPr id="32" name="Текст 31">
            <a:extLst>
              <a:ext uri="{FF2B5EF4-FFF2-40B4-BE49-F238E27FC236}">
                <a16:creationId xmlns:a16="http://schemas.microsoft.com/office/drawing/2014/main" id="{64A7413A-776B-2B9B-02D2-53404BEA568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ru-RU" sz="1800" dirty="0"/>
              <a:t>Обучение, настройка и оптимизация итоговой модели</a:t>
            </a:r>
          </a:p>
          <a:p>
            <a:endParaRPr lang="ru-RU" sz="1800" dirty="0"/>
          </a:p>
        </p:txBody>
      </p:sp>
      <p:sp>
        <p:nvSpPr>
          <p:cNvPr id="34" name="Текст 33">
            <a:extLst>
              <a:ext uri="{FF2B5EF4-FFF2-40B4-BE49-F238E27FC236}">
                <a16:creationId xmlns:a16="http://schemas.microsoft.com/office/drawing/2014/main" id="{7FB5994E-FE47-B5DB-D4A7-4FE110FB27D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ru-RU" sz="1800" dirty="0"/>
              <a:t>Объединение лучших подходов в одно решение</a:t>
            </a:r>
            <a:endParaRPr lang="ru-RU" sz="1800" kern="0" dirty="0"/>
          </a:p>
          <a:p>
            <a:endParaRPr lang="ru-RU" sz="1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11E58E-3E23-257B-F84D-C7F2E3E2C177}"/>
              </a:ext>
            </a:extLst>
          </p:cNvPr>
          <p:cNvSpPr txBox="1"/>
          <p:nvPr/>
        </p:nvSpPr>
        <p:spPr>
          <a:xfrm>
            <a:off x="6608756" y="2923820"/>
            <a:ext cx="1852088" cy="33855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ctr"/>
            <a:r>
              <a:rPr lang="ru-RU" sz="1600" dirty="0">
                <a:solidFill>
                  <a:srgbClr val="C1E1FF"/>
                </a:solidFill>
              </a:rPr>
              <a:t>каждый участник</a:t>
            </a:r>
          </a:p>
        </p:txBody>
      </p:sp>
      <p:sp>
        <p:nvSpPr>
          <p:cNvPr id="10" name="Текст 9">
            <a:extLst>
              <a:ext uri="{FF2B5EF4-FFF2-40B4-BE49-F238E27FC236}">
                <a16:creationId xmlns:a16="http://schemas.microsoft.com/office/drawing/2014/main" id="{58425E38-CA72-64D7-3352-1F60984294F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ru-RU" sz="1800" dirty="0"/>
              <a:t>Изучение                       и сравнение полученных решений</a:t>
            </a:r>
            <a:endParaRPr lang="ru-RU" sz="1800" kern="0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91358714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BA28FF-A185-FA82-023A-80167AA9A0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33DCC22-DB60-7665-2C89-5A9C5A663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8559" y="552450"/>
            <a:ext cx="10613768" cy="647700"/>
          </a:xfrm>
        </p:spPr>
        <p:txBody>
          <a:bodyPr>
            <a:noAutofit/>
          </a:bodyPr>
          <a:lstStyle/>
          <a:p>
            <a:r>
              <a:rPr lang="ru-RU" sz="5400" dirty="0">
                <a:solidFill>
                  <a:srgbClr val="007BFC"/>
                </a:solidFill>
              </a:rPr>
              <a:t>Обработка и подготовка данных</a:t>
            </a:r>
          </a:p>
        </p:txBody>
      </p:sp>
      <p:sp>
        <p:nvSpPr>
          <p:cNvPr id="3" name="Текст 99">
            <a:extLst>
              <a:ext uri="{FF2B5EF4-FFF2-40B4-BE49-F238E27FC236}">
                <a16:creationId xmlns:a16="http://schemas.microsoft.com/office/drawing/2014/main" id="{459F6177-CAEC-B0A0-E0BC-E0B0F28AB67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895959" y="1757925"/>
            <a:ext cx="7159871" cy="813825"/>
          </a:xfrm>
        </p:spPr>
        <p:txBody>
          <a:bodyPr lIns="0" tIns="0" rIns="0" bIns="0" anchor="t"/>
          <a:lstStyle/>
          <a:p>
            <a:r>
              <a:rPr lang="ru-RU" sz="2800" dirty="0"/>
              <a:t>Приведение данных к корректным форматам и типам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7B77886-47C9-430A-8F00-9F95609DBE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2546" y="1680661"/>
            <a:ext cx="807847" cy="80784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DAB9E03-D7B0-F661-53F3-C070E85282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88559" y="4049107"/>
            <a:ext cx="807847" cy="80784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8FF3235-0658-9579-01CD-4D17B0CA178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92546" y="5173853"/>
            <a:ext cx="807847" cy="807847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F7779D8-29DA-89FF-E200-3BB9C53243B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92546" y="2889508"/>
            <a:ext cx="807847" cy="80784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2BCA2C0-A1DF-90DB-B4ED-E32402973910}"/>
              </a:ext>
            </a:extLst>
          </p:cNvPr>
          <p:cNvSpPr txBox="1"/>
          <p:nvPr/>
        </p:nvSpPr>
        <p:spPr>
          <a:xfrm>
            <a:off x="1849376" y="5277568"/>
            <a:ext cx="9148633" cy="5232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ru-RU" sz="2800" dirty="0">
                <a:solidFill>
                  <a:srgbClr val="000000"/>
                </a:solidFill>
              </a:rPr>
              <a:t>Заполнение пропусков методом </a:t>
            </a:r>
            <a:r>
              <a:rPr lang="en-US" sz="2800" dirty="0">
                <a:solidFill>
                  <a:srgbClr val="000000"/>
                </a:solidFill>
              </a:rPr>
              <a:t>backfill</a:t>
            </a:r>
            <a:endParaRPr lang="ru-RU" sz="2800" dirty="0">
              <a:solidFill>
                <a:srgbClr val="00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B933040-37EB-DDF4-7CB7-0FA7DD77F6F0}"/>
              </a:ext>
            </a:extLst>
          </p:cNvPr>
          <p:cNvSpPr txBox="1"/>
          <p:nvPr/>
        </p:nvSpPr>
        <p:spPr>
          <a:xfrm>
            <a:off x="1845390" y="4152822"/>
            <a:ext cx="8124304" cy="5232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ru-RU" sz="2800" dirty="0">
                <a:solidFill>
                  <a:srgbClr val="000000"/>
                </a:solidFill>
              </a:rPr>
              <a:t>Слияние данных по датам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F188382-7AB2-0CC4-33ED-493F3C30CE53}"/>
              </a:ext>
            </a:extLst>
          </p:cNvPr>
          <p:cNvSpPr txBox="1"/>
          <p:nvPr/>
        </p:nvSpPr>
        <p:spPr>
          <a:xfrm>
            <a:off x="1855525" y="2984069"/>
            <a:ext cx="8124304" cy="5232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ru-RU" sz="2800" dirty="0">
                <a:solidFill>
                  <a:srgbClr val="000000"/>
                </a:solidFill>
              </a:rPr>
              <a:t>Удаление слабо заполненных данных</a:t>
            </a:r>
          </a:p>
        </p:txBody>
      </p:sp>
    </p:spTree>
    <p:extLst>
      <p:ext uri="{BB962C8B-B14F-4D97-AF65-F5344CB8AC3E}">
        <p14:creationId xmlns:p14="http://schemas.microsoft.com/office/powerpoint/2010/main" val="828977305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C3005C45-356B-9B34-3CC3-513DB378E0D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59480" y="2687940"/>
            <a:ext cx="5112000" cy="1482120"/>
          </a:xfrm>
        </p:spPr>
        <p:txBody>
          <a:bodyPr/>
          <a:lstStyle/>
          <a:p>
            <a:pPr algn="ctr" rtl="0"/>
            <a:r>
              <a:rPr kumimoji="0" lang="ru-RU" altLang="ru-RU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Использование методов </a:t>
            </a:r>
            <a:r>
              <a:rPr kumimoji="0" lang="ru-RU" altLang="ru-RU" sz="320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</a:rPr>
              <a:t>pd.merge </a:t>
            </a:r>
            <a:r>
              <a:rPr kumimoji="0" lang="ru-RU" altLang="ru-RU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для объединения DataFrame</a:t>
            </a:r>
          </a:p>
          <a:p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96952242-1EAA-4DDA-ED26-A6FD7E79650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20522" y="2230740"/>
            <a:ext cx="5112000" cy="2396520"/>
          </a:xfrm>
        </p:spPr>
        <p:txBody>
          <a:bodyPr/>
          <a:lstStyle/>
          <a:p>
            <a:pPr algn="ctr" rtl="0"/>
            <a:r>
              <a:rPr kumimoji="0" lang="ru-RU" altLang="ru-RU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Приведение типов данных с помощью методов </a:t>
            </a:r>
            <a:r>
              <a:rPr kumimoji="0" lang="ru-RU" altLang="ru-RU" sz="32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</a:rPr>
              <a:t>pd.to_datetime </a:t>
            </a:r>
            <a:r>
              <a:rPr kumimoji="0" lang="ru-RU" altLang="ru-RU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для обработки данных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49021A-A87C-622C-B61A-85B78F95A5A1}"/>
              </a:ext>
            </a:extLst>
          </p:cNvPr>
          <p:cNvSpPr txBox="1"/>
          <p:nvPr/>
        </p:nvSpPr>
        <p:spPr>
          <a:xfrm>
            <a:off x="636270" y="224135"/>
            <a:ext cx="10919460" cy="8309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ctr"/>
            <a:r>
              <a:rPr lang="ru-RU" sz="2400" dirty="0">
                <a:solidFill>
                  <a:srgbClr val="007BFC"/>
                </a:solidFill>
              </a:rPr>
              <a:t>Демонстрация методов обработки показывает, что данные подготовлены для дальнейшего анализа</a:t>
            </a:r>
          </a:p>
        </p:txBody>
      </p:sp>
    </p:spTree>
    <p:extLst>
      <p:ext uri="{BB962C8B-B14F-4D97-AF65-F5344CB8AC3E}">
        <p14:creationId xmlns:p14="http://schemas.microsoft.com/office/powerpoint/2010/main" val="3424172836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5A810F-A496-9A59-5E9A-6E0CBEB71C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97574CA-9706-BE9C-6A8A-66AF4BB0170D}"/>
              </a:ext>
            </a:extLst>
          </p:cNvPr>
          <p:cNvSpPr txBox="1"/>
          <p:nvPr/>
        </p:nvSpPr>
        <p:spPr>
          <a:xfrm>
            <a:off x="3372163" y="888028"/>
            <a:ext cx="5583555" cy="5232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ru-RU" sz="2800" dirty="0">
                <a:solidFill>
                  <a:srgbClr val="000000"/>
                </a:solidFill>
              </a:rPr>
              <a:t>ВЫСОКАЯ</a:t>
            </a:r>
            <a:r>
              <a:rPr lang="ru-RU" sz="2400" dirty="0">
                <a:solidFill>
                  <a:srgbClr val="000000"/>
                </a:solidFill>
              </a:rPr>
              <a:t> </a:t>
            </a:r>
            <a:r>
              <a:rPr lang="ru-RU" sz="2800" dirty="0">
                <a:solidFill>
                  <a:srgbClr val="000000"/>
                </a:solidFill>
              </a:rPr>
              <a:t>ВАЛАТИЛЬНОСТЬ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E6399424-0639-DB5D-2590-065EC2181C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945" y="4223001"/>
            <a:ext cx="11801992" cy="196699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1FE76A8-7E4D-A22C-8263-0605600B3D9C}"/>
              </a:ext>
            </a:extLst>
          </p:cNvPr>
          <p:cNvSpPr txBox="1"/>
          <p:nvPr/>
        </p:nvSpPr>
        <p:spPr>
          <a:xfrm>
            <a:off x="3048000" y="2551661"/>
            <a:ext cx="6096000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ru-RU" sz="2400" dirty="0">
                <a:solidFill>
                  <a:srgbClr val="057403"/>
                </a:solidFill>
              </a:rPr>
              <a:t>ВЫРАЖЕННАЯ ГОДОВАЯ СЕЗОННОСТЬ</a:t>
            </a:r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C78FE64F-8FA2-105A-7077-5D36BCF71E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133" y="1411248"/>
            <a:ext cx="11718804" cy="192992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87FEC66-3115-85DF-6311-EFF8A68D4363}"/>
              </a:ext>
            </a:extLst>
          </p:cNvPr>
          <p:cNvSpPr txBox="1"/>
          <p:nvPr/>
        </p:nvSpPr>
        <p:spPr>
          <a:xfrm>
            <a:off x="2409825" y="3699781"/>
            <a:ext cx="7143750" cy="5232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ru-RU" sz="2800" dirty="0">
                <a:solidFill>
                  <a:srgbClr val="057403"/>
                </a:solidFill>
              </a:rPr>
              <a:t>ВЫРАЖЕННАЯ ГОДОВАЯ СЕЗОННОСТЬ</a:t>
            </a:r>
          </a:p>
        </p:txBody>
      </p:sp>
      <p:sp>
        <p:nvSpPr>
          <p:cNvPr id="22" name="Rectangle 1">
            <a:extLst>
              <a:ext uri="{FF2B5EF4-FFF2-40B4-BE49-F238E27FC236}">
                <a16:creationId xmlns:a16="http://schemas.microsoft.com/office/drawing/2014/main" id="{6C090EFA-8F56-A12F-62E2-C103C61B65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9187" y="247057"/>
            <a:ext cx="995362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07BFC"/>
                </a:solidFill>
                <a:effectLst/>
              </a:rPr>
              <a:t>Использование функции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07BFC"/>
                </a:solidFill>
                <a:effectLst/>
              </a:rPr>
              <a:t>seasonal_decompose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07BFC"/>
                </a:solidFill>
                <a:effectLst/>
              </a:rPr>
              <a:t> с периодом в 52 недели </a:t>
            </a:r>
          </a:p>
        </p:txBody>
      </p:sp>
    </p:spTree>
    <p:extLst>
      <p:ext uri="{BB962C8B-B14F-4D97-AF65-F5344CB8AC3E}">
        <p14:creationId xmlns:p14="http://schemas.microsoft.com/office/powerpoint/2010/main" val="2771448499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32A540-3157-8E53-C463-0356CF6749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4A2D44A1-D5E4-329E-DEEA-3DE156AF20E1}"/>
              </a:ext>
            </a:extLst>
          </p:cNvPr>
          <p:cNvSpPr/>
          <p:nvPr/>
        </p:nvSpPr>
        <p:spPr>
          <a:xfrm>
            <a:off x="182824" y="323850"/>
            <a:ext cx="11826347" cy="4739716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135CE33A-6E65-85F4-0E8B-F9AC7B9693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670" y="2215070"/>
            <a:ext cx="11618651" cy="210532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DBB8A29-233F-A514-E57D-E1100D80BCF8}"/>
              </a:ext>
            </a:extLst>
          </p:cNvPr>
          <p:cNvSpPr txBox="1"/>
          <p:nvPr/>
        </p:nvSpPr>
        <p:spPr>
          <a:xfrm>
            <a:off x="761997" y="756265"/>
            <a:ext cx="10667999" cy="95410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ctr"/>
            <a:r>
              <a:rPr lang="ru-RU" sz="2800" dirty="0">
                <a:solidFill>
                  <a:srgbClr val="C82826"/>
                </a:solidFill>
              </a:rPr>
              <a:t>Вначале дисперсия остатков относительно стабильна, но начиная с 2020 года разброс резко увеличивается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117EC9-16B9-FBA2-AE5E-88358C1B6C6A}"/>
              </a:ext>
            </a:extLst>
          </p:cNvPr>
          <p:cNvSpPr txBox="1"/>
          <p:nvPr/>
        </p:nvSpPr>
        <p:spPr>
          <a:xfrm>
            <a:off x="1309682" y="5270738"/>
            <a:ext cx="9572626" cy="8309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ctr"/>
            <a:r>
              <a:rPr lang="ru-RU" sz="2400" dirty="0">
                <a:solidFill>
                  <a:schemeClr val="bg1"/>
                </a:solidFill>
              </a:rPr>
              <a:t> Это может указывать на структурные изменения в данных (например, экономические шоки, изменения в рыночных условиях)</a:t>
            </a:r>
          </a:p>
        </p:txBody>
      </p:sp>
    </p:spTree>
    <p:extLst>
      <p:ext uri="{BB962C8B-B14F-4D97-AF65-F5344CB8AC3E}">
        <p14:creationId xmlns:p14="http://schemas.microsoft.com/office/powerpoint/2010/main" val="2236162531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/>
        <a:ea typeface="CoFo Sans"/>
        <a:cs typeface="CoFo Sans"/>
      </a:majorFont>
      <a:minorFont>
        <a:latin typeface="CoFo Sans"/>
        <a:ea typeface="CoFo Sans"/>
        <a:cs typeface="CoFo San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7F7F7F"/>
            </a:solidFill>
            <a:effectLst/>
            <a:uFillTx/>
            <a:latin typeface="+mn-lt"/>
            <a:ea typeface="+mn-ea"/>
            <a:cs typeface="+mn-cs"/>
            <a:sym typeface="CoFo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1828800" rtl="0" fontAlgn="auto" latinLnBrk="0" hangingPunct="0">
          <a:lnSpc>
            <a:spcPct val="110000"/>
          </a:lnSpc>
          <a:spcBef>
            <a:spcPts val="80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oFo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Тема1" id="{D0CD2EF2-F081-534F-8DE3-C9E18D8807E4}" vid="{DC9C18EE-4480-0C46-B022-FA942297076F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8771</TotalTime>
  <Words>495</Words>
  <Application>Microsoft Office PowerPoint</Application>
  <PresentationFormat>Широкоэкранный</PresentationFormat>
  <Paragraphs>105</Paragraphs>
  <Slides>19</Slides>
  <Notes>6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19</vt:i4>
      </vt:variant>
    </vt:vector>
  </HeadingPairs>
  <TitlesOfParts>
    <vt:vector size="28" baseType="lpstr">
      <vt:lpstr>CoFo Sans Regular</vt:lpstr>
      <vt:lpstr>Wingdings</vt:lpstr>
      <vt:lpstr>CoFo Sans Medium</vt:lpstr>
      <vt:lpstr>Arial</vt:lpstr>
      <vt:lpstr>Lato</vt:lpstr>
      <vt:lpstr>Calibri</vt:lpstr>
      <vt:lpstr>Courier New</vt:lpstr>
      <vt:lpstr>CoFo Sans</vt:lpstr>
      <vt:lpstr>Тема1</vt:lpstr>
      <vt:lpstr>Прогнозирование рыночных цен на арматуру </vt:lpstr>
      <vt:lpstr>Работу выполнили студенты группы ИСП-22:</vt:lpstr>
      <vt:lpstr>О кейсе</vt:lpstr>
      <vt:lpstr>Стек технологий</vt:lpstr>
      <vt:lpstr>Этапы работы</vt:lpstr>
      <vt:lpstr>Обработка и подготовка данных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Модели</vt:lpstr>
      <vt:lpstr>Модели</vt:lpstr>
      <vt:lpstr>Лучшая модель</vt:lpstr>
      <vt:lpstr>Выбор модели и автоматический подбор параметров </vt:lpstr>
      <vt:lpstr>Оценка качества модели</vt:lpstr>
      <vt:lpstr>Интеграция:</vt:lpstr>
      <vt:lpstr>Интеграция: архитектура 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для инвесторов ГК «Самолет»</dc:title>
  <dc:creator>Рукавишникова Александра</dc:creator>
  <cp:lastModifiedBy>Оля Кривобокова</cp:lastModifiedBy>
  <cp:revision>950</cp:revision>
  <dcterms:created xsi:type="dcterms:W3CDTF">2022-08-25T11:16:35Z</dcterms:created>
  <dcterms:modified xsi:type="dcterms:W3CDTF">2025-03-26T06:52:02Z</dcterms:modified>
</cp:coreProperties>
</file>